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 id="2147483668" r:id="rId4"/>
  </p:sldMasterIdLst>
  <p:notesMasterIdLst>
    <p:notesMasterId r:id="rId11"/>
  </p:notesMasterIdLst>
  <p:sldIdLst>
    <p:sldId id="256" r:id="rId5"/>
    <p:sldId id="307" r:id="rId6"/>
    <p:sldId id="309" r:id="rId7"/>
    <p:sldId id="311" r:id="rId8"/>
    <p:sldId id="312" r:id="rId9"/>
    <p:sldId id="305" r:id="rId10"/>
    <p:sldId id="270" r:id="rId12"/>
    <p:sldId id="308" r:id="rId13"/>
  </p:sldIdLst>
  <p:sldSz cx="12192000" cy="6858000"/>
  <p:notesSz cx="6858000" cy="91440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4CDF"/>
    <a:srgbClr val="B3C9FE"/>
    <a:srgbClr val="D686A1"/>
    <a:srgbClr val="E6E6E6"/>
    <a:srgbClr val="CDBF97"/>
    <a:srgbClr val="8D7545"/>
    <a:srgbClr val="ECE8E5"/>
    <a:srgbClr val="E4CBCB"/>
    <a:srgbClr val="A88755"/>
    <a:srgbClr val="1F2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48" autoAdjust="0"/>
    <p:restoredTop sz="94660"/>
  </p:normalViewPr>
  <p:slideViewPr>
    <p:cSldViewPr snapToGrid="0" showGuides="1">
      <p:cViewPr>
        <p:scale>
          <a:sx n="100" d="100"/>
          <a:sy n="100" d="100"/>
        </p:scale>
        <p:origin x="588" y="390"/>
      </p:cViewPr>
      <p:guideLst>
        <p:guide orient="horz" pos="2228"/>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7" Type="http://schemas.openxmlformats.org/officeDocument/2006/relationships/tags" Target="tags/tag5.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notesMaster" Target="notesMasters/notesMaster1.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3"/>
        <p:cNvGrpSpPr/>
        <p:nvPr/>
      </p:nvGrpSpPr>
      <p:grpSpPr>
        <a:xfrm>
          <a:off x="0" y="0"/>
          <a:ext cx="0" cy="0"/>
          <a:chOff x="0" y="0"/>
          <a:chExt cx="0" cy="0"/>
        </a:xfrm>
      </p:grpSpPr>
      <p:sp>
        <p:nvSpPr>
          <p:cNvPr id="154" name="Google Shape;154;g93d0535010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93d0535010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20"/>
        <p:cNvGrpSpPr/>
        <p:nvPr/>
      </p:nvGrpSpPr>
      <p:grpSpPr>
        <a:xfrm>
          <a:off x="0" y="0"/>
          <a:ext cx="0" cy="0"/>
          <a:chOff x="0" y="0"/>
          <a:chExt cx="0" cy="0"/>
        </a:xfrm>
      </p:grpSpPr>
      <p:sp>
        <p:nvSpPr>
          <p:cNvPr id="521" name="Google Shape;521;g982e39de32_4_10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982e39de32_4_10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p:txBody>
      </p:sp>
      <p:sp>
        <p:nvSpPr>
          <p:cNvPr id="31" name="Google Shape;31;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p:txBody>
      </p:sp>
      <p:sp>
        <p:nvSpPr>
          <p:cNvPr id="35" name="Google Shape;35;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36" name="Google Shape;3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600" lvl="0" indent="-457200">
              <a:spcBef>
                <a:spcPts val="0"/>
              </a:spcBef>
              <a:spcAft>
                <a:spcPts val="0"/>
              </a:spcAft>
              <a:buSzPts val="1800"/>
              <a:buChar char="●"/>
              <a:defRPr/>
            </a:lvl1pPr>
            <a:lvl2pPr marL="1219200" lvl="1" indent="-423545">
              <a:spcBef>
                <a:spcPts val="2135"/>
              </a:spcBef>
              <a:spcAft>
                <a:spcPts val="0"/>
              </a:spcAft>
              <a:buSzPts val="1400"/>
              <a:buChar char="○"/>
              <a:defRPr/>
            </a:lvl2pPr>
            <a:lvl3pPr marL="1828800" lvl="2" indent="-423545">
              <a:spcBef>
                <a:spcPts val="2135"/>
              </a:spcBef>
              <a:spcAft>
                <a:spcPts val="0"/>
              </a:spcAft>
              <a:buSzPts val="1400"/>
              <a:buChar char="■"/>
              <a:defRPr/>
            </a:lvl3pPr>
            <a:lvl4pPr marL="2438400" lvl="3" indent="-423545">
              <a:spcBef>
                <a:spcPts val="2135"/>
              </a:spcBef>
              <a:spcAft>
                <a:spcPts val="0"/>
              </a:spcAft>
              <a:buSzPts val="1400"/>
              <a:buChar char="●"/>
              <a:defRPr/>
            </a:lvl4pPr>
            <a:lvl5pPr marL="3048000" lvl="4" indent="-423545">
              <a:spcBef>
                <a:spcPts val="2135"/>
              </a:spcBef>
              <a:spcAft>
                <a:spcPts val="0"/>
              </a:spcAft>
              <a:buSzPts val="1400"/>
              <a:buChar char="○"/>
              <a:defRPr/>
            </a:lvl5pPr>
            <a:lvl6pPr marL="3657600" lvl="5" indent="-423545">
              <a:spcBef>
                <a:spcPts val="2135"/>
              </a:spcBef>
              <a:spcAft>
                <a:spcPts val="0"/>
              </a:spcAft>
              <a:buSzPts val="1400"/>
              <a:buChar char="■"/>
              <a:defRPr/>
            </a:lvl6pPr>
            <a:lvl7pPr marL="4267200" lvl="6" indent="-423545">
              <a:spcBef>
                <a:spcPts val="2135"/>
              </a:spcBef>
              <a:spcAft>
                <a:spcPts val="0"/>
              </a:spcAft>
              <a:buSzPts val="1400"/>
              <a:buChar char="●"/>
              <a:defRPr/>
            </a:lvl7pPr>
            <a:lvl8pPr marL="4876800" lvl="7" indent="-423545">
              <a:spcBef>
                <a:spcPts val="2135"/>
              </a:spcBef>
              <a:spcAft>
                <a:spcPts val="0"/>
              </a:spcAft>
              <a:buSzPts val="1400"/>
              <a:buChar char="○"/>
              <a:defRPr/>
            </a:lvl8pPr>
            <a:lvl9pPr marL="5486400" lvl="8" indent="-423545">
              <a:spcBef>
                <a:spcPts val="2135"/>
              </a:spcBef>
              <a:spcAft>
                <a:spcPts val="2135"/>
              </a:spcAft>
              <a:buSzPts val="1400"/>
              <a:buChar char="■"/>
              <a:defRPr/>
            </a:lvl9pPr>
          </a:lstStyle>
          <a:p/>
        </p:txBody>
      </p:sp>
      <p:sp>
        <p:nvSpPr>
          <p:cNvPr id="37" name="Google Shape;37;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600" lvl="0" indent="-304800">
              <a:lnSpc>
                <a:spcPct val="100000"/>
              </a:lnSpc>
              <a:spcBef>
                <a:spcPts val="0"/>
              </a:spcBef>
              <a:spcAft>
                <a:spcPts val="0"/>
              </a:spcAft>
              <a:buSzPts val="1800"/>
              <a:buNone/>
              <a:defRPr/>
            </a:lvl1pPr>
          </a:lstStyle>
          <a:p/>
        </p:txBody>
      </p:sp>
      <p:sp>
        <p:nvSpPr>
          <p:cNvPr id="40" name="Google Shape;40;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3" name="Google Shape;43;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600" lvl="0" indent="-457200" algn="ctr">
              <a:spcBef>
                <a:spcPts val="0"/>
              </a:spcBef>
              <a:spcAft>
                <a:spcPts val="0"/>
              </a:spcAft>
              <a:buSzPts val="1800"/>
              <a:buChar char="●"/>
              <a:defRPr/>
            </a:lvl1pPr>
            <a:lvl2pPr marL="1219200" lvl="1" indent="-423545" algn="ctr">
              <a:spcBef>
                <a:spcPts val="2135"/>
              </a:spcBef>
              <a:spcAft>
                <a:spcPts val="0"/>
              </a:spcAft>
              <a:buSzPts val="1400"/>
              <a:buChar char="○"/>
              <a:defRPr/>
            </a:lvl2pPr>
            <a:lvl3pPr marL="1828800" lvl="2" indent="-423545" algn="ctr">
              <a:spcBef>
                <a:spcPts val="2135"/>
              </a:spcBef>
              <a:spcAft>
                <a:spcPts val="0"/>
              </a:spcAft>
              <a:buSzPts val="1400"/>
              <a:buChar char="■"/>
              <a:defRPr/>
            </a:lvl3pPr>
            <a:lvl4pPr marL="2438400" lvl="3" indent="-423545" algn="ctr">
              <a:spcBef>
                <a:spcPts val="2135"/>
              </a:spcBef>
              <a:spcAft>
                <a:spcPts val="0"/>
              </a:spcAft>
              <a:buSzPts val="1400"/>
              <a:buChar char="●"/>
              <a:defRPr/>
            </a:lvl4pPr>
            <a:lvl5pPr marL="3048000" lvl="4" indent="-423545" algn="ctr">
              <a:spcBef>
                <a:spcPts val="2135"/>
              </a:spcBef>
              <a:spcAft>
                <a:spcPts val="0"/>
              </a:spcAft>
              <a:buSzPts val="1400"/>
              <a:buChar char="○"/>
              <a:defRPr/>
            </a:lvl5pPr>
            <a:lvl6pPr marL="3657600" lvl="5" indent="-423545" algn="ctr">
              <a:spcBef>
                <a:spcPts val="2135"/>
              </a:spcBef>
              <a:spcAft>
                <a:spcPts val="0"/>
              </a:spcAft>
              <a:buSzPts val="1400"/>
              <a:buChar char="■"/>
              <a:defRPr/>
            </a:lvl6pPr>
            <a:lvl7pPr marL="4267200" lvl="6" indent="-423545" algn="ctr">
              <a:spcBef>
                <a:spcPts val="2135"/>
              </a:spcBef>
              <a:spcAft>
                <a:spcPts val="0"/>
              </a:spcAft>
              <a:buSzPts val="1400"/>
              <a:buChar char="●"/>
              <a:defRPr/>
            </a:lvl7pPr>
            <a:lvl8pPr marL="4876800" lvl="7" indent="-423545" algn="ctr">
              <a:spcBef>
                <a:spcPts val="2135"/>
              </a:spcBef>
              <a:spcAft>
                <a:spcPts val="0"/>
              </a:spcAft>
              <a:buSzPts val="1400"/>
              <a:buChar char="○"/>
              <a:defRPr/>
            </a:lvl8pPr>
            <a:lvl9pPr marL="5486400" lvl="8" indent="-423545" algn="ctr">
              <a:spcBef>
                <a:spcPts val="2135"/>
              </a:spcBef>
              <a:spcAft>
                <a:spcPts val="2135"/>
              </a:spcAft>
              <a:buSzPts val="1400"/>
              <a:buChar char="■"/>
              <a:defRPr/>
            </a:lvl9pPr>
          </a:lstStyle>
          <a:p/>
        </p:txBody>
      </p:sp>
      <p:sp>
        <p:nvSpPr>
          <p:cNvPr id="44" name="Google Shape;44;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4" name="TextBox 3"/>
          <p:cNvSpPr txBox="1"/>
          <p:nvPr userDrawn="1"/>
        </p:nvSpPr>
        <p:spPr>
          <a:xfrm>
            <a:off x="659476" y="6515783"/>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http://www.1ppt.com/moban/</a:t>
            </a:r>
            <a:r>
              <a:rPr kumimoji="0" lang="zh-CN" altLang="en-US" sz="100" b="0" i="0" u="none" strike="noStrike" kern="0" cap="none" spc="0" normalizeH="0" baseline="0" noProof="0" dirty="0" smtClean="0">
                <a:ln>
                  <a:noFill/>
                </a:ln>
                <a:solidFill>
                  <a:prstClr val="black"/>
                </a:solidFill>
                <a:effectLst/>
                <a:uLnTx/>
                <a:uFillTx/>
              </a:rPr>
              <a:t> </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09600" y="548633"/>
            <a:ext cx="10972800" cy="524800"/>
          </a:xfrm>
          <a:prstGeom prst="rect">
            <a:avLst/>
          </a:prstGeom>
        </p:spPr>
        <p:txBody>
          <a:bodyPr spcFirstLastPara="1" wrap="square" lIns="91425" tIns="91425" rIns="91425" bIns="91425" anchor="ctr" anchorCtr="0">
            <a:noAutofit/>
          </a:bodyPr>
          <a:lstStyle>
            <a:lvl1pPr lvl="0">
              <a:spcBef>
                <a:spcPts val="0"/>
              </a:spcBef>
              <a:spcAft>
                <a:spcPts val="0"/>
              </a:spcAft>
              <a:buClr>
                <a:srgbClr val="000000"/>
              </a:buClr>
              <a:buSzPts val="2400"/>
              <a:buFont typeface="Fira Sans Extra Condensed"/>
              <a:buNone/>
              <a:defRPr sz="3200">
                <a:solidFill>
                  <a:srgbClr val="000000"/>
                </a:solidFill>
                <a:latin typeface="Fira Sans Extra Condensed"/>
                <a:ea typeface="Fira Sans Extra Condensed"/>
                <a:cs typeface="Fira Sans Extra Condensed"/>
                <a:sym typeface="Fira Sans Extra Condensed"/>
              </a:defRPr>
            </a:lvl1pPr>
            <a:lvl2pPr lvl="1">
              <a:spcBef>
                <a:spcPts val="0"/>
              </a:spcBef>
              <a:spcAft>
                <a:spcPts val="0"/>
              </a:spcAft>
              <a:buClr>
                <a:srgbClr val="000000"/>
              </a:buClr>
              <a:buSzPts val="2800"/>
              <a:buFont typeface="Fira Sans Extra Condensed"/>
              <a:buNone/>
              <a:defRPr b="1">
                <a:solidFill>
                  <a:srgbClr val="000000"/>
                </a:solidFill>
                <a:latin typeface="Fira Sans Extra Condensed"/>
                <a:ea typeface="Fira Sans Extra Condensed"/>
                <a:cs typeface="Fira Sans Extra Condensed"/>
                <a:sym typeface="Fira Sans Extra Condensed"/>
              </a:defRPr>
            </a:lvl2pPr>
            <a:lvl3pPr lvl="2">
              <a:spcBef>
                <a:spcPts val="0"/>
              </a:spcBef>
              <a:spcAft>
                <a:spcPts val="0"/>
              </a:spcAft>
              <a:buClr>
                <a:srgbClr val="000000"/>
              </a:buClr>
              <a:buSzPts val="2800"/>
              <a:buFont typeface="Fira Sans Extra Condensed"/>
              <a:buNone/>
              <a:defRPr b="1">
                <a:solidFill>
                  <a:srgbClr val="000000"/>
                </a:solidFill>
                <a:latin typeface="Fira Sans Extra Condensed"/>
                <a:ea typeface="Fira Sans Extra Condensed"/>
                <a:cs typeface="Fira Sans Extra Condensed"/>
                <a:sym typeface="Fira Sans Extra Condensed"/>
              </a:defRPr>
            </a:lvl3pPr>
            <a:lvl4pPr lvl="3">
              <a:spcBef>
                <a:spcPts val="0"/>
              </a:spcBef>
              <a:spcAft>
                <a:spcPts val="0"/>
              </a:spcAft>
              <a:buClr>
                <a:srgbClr val="000000"/>
              </a:buClr>
              <a:buSzPts val="2800"/>
              <a:buFont typeface="Fira Sans Extra Condensed"/>
              <a:buNone/>
              <a:defRPr b="1">
                <a:solidFill>
                  <a:srgbClr val="000000"/>
                </a:solidFill>
                <a:latin typeface="Fira Sans Extra Condensed"/>
                <a:ea typeface="Fira Sans Extra Condensed"/>
                <a:cs typeface="Fira Sans Extra Condensed"/>
                <a:sym typeface="Fira Sans Extra Condensed"/>
              </a:defRPr>
            </a:lvl4pPr>
            <a:lvl5pPr lvl="4">
              <a:spcBef>
                <a:spcPts val="0"/>
              </a:spcBef>
              <a:spcAft>
                <a:spcPts val="0"/>
              </a:spcAft>
              <a:buClr>
                <a:srgbClr val="000000"/>
              </a:buClr>
              <a:buSzPts val="2800"/>
              <a:buFont typeface="Fira Sans Extra Condensed"/>
              <a:buNone/>
              <a:defRPr b="1">
                <a:solidFill>
                  <a:srgbClr val="000000"/>
                </a:solidFill>
                <a:latin typeface="Fira Sans Extra Condensed"/>
                <a:ea typeface="Fira Sans Extra Condensed"/>
                <a:cs typeface="Fira Sans Extra Condensed"/>
                <a:sym typeface="Fira Sans Extra Condensed"/>
              </a:defRPr>
            </a:lvl5pPr>
            <a:lvl6pPr lvl="5">
              <a:spcBef>
                <a:spcPts val="0"/>
              </a:spcBef>
              <a:spcAft>
                <a:spcPts val="0"/>
              </a:spcAft>
              <a:buClr>
                <a:srgbClr val="000000"/>
              </a:buClr>
              <a:buSzPts val="2800"/>
              <a:buFont typeface="Fira Sans Extra Condensed"/>
              <a:buNone/>
              <a:defRPr b="1">
                <a:solidFill>
                  <a:srgbClr val="000000"/>
                </a:solidFill>
                <a:latin typeface="Fira Sans Extra Condensed"/>
                <a:ea typeface="Fira Sans Extra Condensed"/>
                <a:cs typeface="Fira Sans Extra Condensed"/>
                <a:sym typeface="Fira Sans Extra Condensed"/>
              </a:defRPr>
            </a:lvl6pPr>
            <a:lvl7pPr lvl="6">
              <a:spcBef>
                <a:spcPts val="0"/>
              </a:spcBef>
              <a:spcAft>
                <a:spcPts val="0"/>
              </a:spcAft>
              <a:buClr>
                <a:srgbClr val="000000"/>
              </a:buClr>
              <a:buSzPts val="2800"/>
              <a:buFont typeface="Fira Sans Extra Condensed"/>
              <a:buNone/>
              <a:defRPr b="1">
                <a:solidFill>
                  <a:srgbClr val="000000"/>
                </a:solidFill>
                <a:latin typeface="Fira Sans Extra Condensed"/>
                <a:ea typeface="Fira Sans Extra Condensed"/>
                <a:cs typeface="Fira Sans Extra Condensed"/>
                <a:sym typeface="Fira Sans Extra Condensed"/>
              </a:defRPr>
            </a:lvl7pPr>
            <a:lvl8pPr lvl="7">
              <a:spcBef>
                <a:spcPts val="0"/>
              </a:spcBef>
              <a:spcAft>
                <a:spcPts val="0"/>
              </a:spcAft>
              <a:buClr>
                <a:srgbClr val="000000"/>
              </a:buClr>
              <a:buSzPts val="2800"/>
              <a:buFont typeface="Fira Sans Extra Condensed"/>
              <a:buNone/>
              <a:defRPr b="1">
                <a:solidFill>
                  <a:srgbClr val="000000"/>
                </a:solidFill>
                <a:latin typeface="Fira Sans Extra Condensed"/>
                <a:ea typeface="Fira Sans Extra Condensed"/>
                <a:cs typeface="Fira Sans Extra Condensed"/>
                <a:sym typeface="Fira Sans Extra Condensed"/>
              </a:defRPr>
            </a:lvl8pPr>
            <a:lvl9pPr lvl="8">
              <a:spcBef>
                <a:spcPts val="0"/>
              </a:spcBef>
              <a:spcAft>
                <a:spcPts val="0"/>
              </a:spcAft>
              <a:buClr>
                <a:srgbClr val="000000"/>
              </a:buClr>
              <a:buSzPts val="2800"/>
              <a:buFont typeface="Fira Sans Extra Condensed"/>
              <a:buNone/>
              <a:defRPr b="1">
                <a:solidFill>
                  <a:srgbClr val="000000"/>
                </a:solidFill>
                <a:latin typeface="Fira Sans Extra Condensed"/>
                <a:ea typeface="Fira Sans Extra Condensed"/>
                <a:cs typeface="Fira Sans Extra Condensed"/>
                <a:sym typeface="Fira Sans Extra Condensed"/>
              </a:defRPr>
            </a:lvl9pPr>
          </a:lstStyle>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matchingName="Risk Management Infographics">
  <p:cSld name="Risk Management Infographics">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902600" y="1909671"/>
            <a:ext cx="4386800" cy="23640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5865">
                <a:solidFill>
                  <a:schemeClr val="dk1"/>
                </a:solidFill>
              </a:defRPr>
            </a:lvl1pPr>
            <a:lvl2pPr lvl="1" algn="ctr">
              <a:spcBef>
                <a:spcPts val="0"/>
              </a:spcBef>
              <a:spcAft>
                <a:spcPts val="0"/>
              </a:spcAft>
              <a:buSzPts val="5200"/>
              <a:buNone/>
              <a:defRPr sz="6935"/>
            </a:lvl2pPr>
            <a:lvl3pPr lvl="2" algn="ctr">
              <a:spcBef>
                <a:spcPts val="0"/>
              </a:spcBef>
              <a:spcAft>
                <a:spcPts val="0"/>
              </a:spcAft>
              <a:buSzPts val="5200"/>
              <a:buNone/>
              <a:defRPr sz="6935"/>
            </a:lvl3pPr>
            <a:lvl4pPr lvl="3" algn="ctr">
              <a:spcBef>
                <a:spcPts val="0"/>
              </a:spcBef>
              <a:spcAft>
                <a:spcPts val="0"/>
              </a:spcAft>
              <a:buSzPts val="5200"/>
              <a:buNone/>
              <a:defRPr sz="6935"/>
            </a:lvl4pPr>
            <a:lvl5pPr lvl="4" algn="ctr">
              <a:spcBef>
                <a:spcPts val="0"/>
              </a:spcBef>
              <a:spcAft>
                <a:spcPts val="0"/>
              </a:spcAft>
              <a:buSzPts val="5200"/>
              <a:buNone/>
              <a:defRPr sz="6935"/>
            </a:lvl5pPr>
            <a:lvl6pPr lvl="5" algn="ctr">
              <a:spcBef>
                <a:spcPts val="0"/>
              </a:spcBef>
              <a:spcAft>
                <a:spcPts val="0"/>
              </a:spcAft>
              <a:buSzPts val="5200"/>
              <a:buNone/>
              <a:defRPr sz="6935"/>
            </a:lvl6pPr>
            <a:lvl7pPr lvl="6" algn="ctr">
              <a:spcBef>
                <a:spcPts val="0"/>
              </a:spcBef>
              <a:spcAft>
                <a:spcPts val="0"/>
              </a:spcAft>
              <a:buSzPts val="5200"/>
              <a:buNone/>
              <a:defRPr sz="6935"/>
            </a:lvl7pPr>
            <a:lvl8pPr lvl="7" algn="ctr">
              <a:spcBef>
                <a:spcPts val="0"/>
              </a:spcBef>
              <a:spcAft>
                <a:spcPts val="0"/>
              </a:spcAft>
              <a:buSzPts val="5200"/>
              <a:buNone/>
              <a:defRPr sz="6935"/>
            </a:lvl8pPr>
            <a:lvl9pPr lvl="8" algn="ctr">
              <a:spcBef>
                <a:spcPts val="0"/>
              </a:spcBef>
              <a:spcAft>
                <a:spcPts val="0"/>
              </a:spcAft>
              <a:buSzPts val="5200"/>
              <a:buNone/>
              <a:defRPr sz="6935"/>
            </a:lvl9pPr>
          </a:lstStyle>
          <a:p/>
        </p:txBody>
      </p:sp>
      <p:sp>
        <p:nvSpPr>
          <p:cNvPr id="10" name="Google Shape;10;p2"/>
          <p:cNvSpPr txBox="1">
            <a:spLocks noGrp="1"/>
          </p:cNvSpPr>
          <p:nvPr>
            <p:ph type="subTitle" idx="1"/>
          </p:nvPr>
        </p:nvSpPr>
        <p:spPr>
          <a:xfrm>
            <a:off x="4447200" y="4257929"/>
            <a:ext cx="3297600" cy="690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5"/>
            </a:lvl1pPr>
            <a:lvl2pPr lvl="1" algn="ctr">
              <a:lnSpc>
                <a:spcPct val="100000"/>
              </a:lnSpc>
              <a:spcBef>
                <a:spcPts val="0"/>
              </a:spcBef>
              <a:spcAft>
                <a:spcPts val="0"/>
              </a:spcAft>
              <a:buSzPts val="2800"/>
              <a:buNone/>
              <a:defRPr sz="3735"/>
            </a:lvl2pPr>
            <a:lvl3pPr lvl="2" algn="ctr">
              <a:lnSpc>
                <a:spcPct val="100000"/>
              </a:lnSpc>
              <a:spcBef>
                <a:spcPts val="0"/>
              </a:spcBef>
              <a:spcAft>
                <a:spcPts val="0"/>
              </a:spcAft>
              <a:buSzPts val="2800"/>
              <a:buNone/>
              <a:defRPr sz="3735"/>
            </a:lvl3pPr>
            <a:lvl4pPr lvl="3" algn="ctr">
              <a:lnSpc>
                <a:spcPct val="100000"/>
              </a:lnSpc>
              <a:spcBef>
                <a:spcPts val="0"/>
              </a:spcBef>
              <a:spcAft>
                <a:spcPts val="0"/>
              </a:spcAft>
              <a:buSzPts val="2800"/>
              <a:buNone/>
              <a:defRPr sz="3735"/>
            </a:lvl4pPr>
            <a:lvl5pPr lvl="4" algn="ctr">
              <a:lnSpc>
                <a:spcPct val="100000"/>
              </a:lnSpc>
              <a:spcBef>
                <a:spcPts val="0"/>
              </a:spcBef>
              <a:spcAft>
                <a:spcPts val="0"/>
              </a:spcAft>
              <a:buSzPts val="2800"/>
              <a:buNone/>
              <a:defRPr sz="3735"/>
            </a:lvl5pPr>
            <a:lvl6pPr lvl="5" algn="ctr">
              <a:lnSpc>
                <a:spcPct val="100000"/>
              </a:lnSpc>
              <a:spcBef>
                <a:spcPts val="0"/>
              </a:spcBef>
              <a:spcAft>
                <a:spcPts val="0"/>
              </a:spcAft>
              <a:buSzPts val="2800"/>
              <a:buNone/>
              <a:defRPr sz="3735"/>
            </a:lvl6pPr>
            <a:lvl7pPr lvl="6" algn="ctr">
              <a:lnSpc>
                <a:spcPct val="100000"/>
              </a:lnSpc>
              <a:spcBef>
                <a:spcPts val="0"/>
              </a:spcBef>
              <a:spcAft>
                <a:spcPts val="0"/>
              </a:spcAft>
              <a:buSzPts val="2800"/>
              <a:buNone/>
              <a:defRPr sz="3735"/>
            </a:lvl7pPr>
            <a:lvl8pPr lvl="7" algn="ctr">
              <a:lnSpc>
                <a:spcPct val="100000"/>
              </a:lnSpc>
              <a:spcBef>
                <a:spcPts val="0"/>
              </a:spcBef>
              <a:spcAft>
                <a:spcPts val="0"/>
              </a:spcAft>
              <a:buSzPts val="2800"/>
              <a:buNone/>
              <a:defRPr sz="3735"/>
            </a:lvl8pPr>
            <a:lvl9pPr lvl="8" algn="ctr">
              <a:lnSpc>
                <a:spcPct val="100000"/>
              </a:lnSpc>
              <a:spcBef>
                <a:spcPts val="0"/>
              </a:spcBef>
              <a:spcAft>
                <a:spcPts val="0"/>
              </a:spcAft>
              <a:buSzPts val="2800"/>
              <a:buNone/>
              <a:defRPr sz="3735"/>
            </a:lvl9pPr>
          </a:lstStyle>
          <a:p/>
        </p:txBody>
      </p:sp>
    </p:spTree>
  </p:cSld>
  <p:clrMapOvr>
    <a:masterClrMapping/>
  </p:clrMapOvr>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p:txBody>
      </p:sp>
      <p:sp>
        <p:nvSpPr>
          <p:cNvPr id="13" name="Google Shape;13;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 name="Google Shape;16;p4"/>
          <p:cNvSpPr txBox="1">
            <a:spLocks noGrp="1"/>
          </p:cNvSpPr>
          <p:nvPr>
            <p:ph type="body" idx="1"/>
          </p:nvPr>
        </p:nvSpPr>
        <p:spPr>
          <a:xfrm>
            <a:off x="947033" y="1536633"/>
            <a:ext cx="10298000" cy="4606000"/>
          </a:xfrm>
          <a:prstGeom prst="rect">
            <a:avLst/>
          </a:prstGeom>
        </p:spPr>
        <p:txBody>
          <a:bodyPr spcFirstLastPara="1" wrap="square" lIns="91425" tIns="91425" rIns="91425" bIns="91425" anchor="t" anchorCtr="0">
            <a:noAutofit/>
          </a:bodyPr>
          <a:lstStyle>
            <a:lvl1pPr marL="609600" lvl="0" indent="-457200">
              <a:spcBef>
                <a:spcPts val="0"/>
              </a:spcBef>
              <a:spcAft>
                <a:spcPts val="0"/>
              </a:spcAft>
              <a:buSzPts val="1800"/>
              <a:buChar char="●"/>
              <a:defRPr/>
            </a:lvl1pPr>
            <a:lvl2pPr marL="1219200" lvl="1" indent="-423545">
              <a:spcBef>
                <a:spcPts val="2135"/>
              </a:spcBef>
              <a:spcAft>
                <a:spcPts val="0"/>
              </a:spcAft>
              <a:buSzPts val="1400"/>
              <a:buChar char="○"/>
              <a:defRPr/>
            </a:lvl2pPr>
            <a:lvl3pPr marL="1828800" lvl="2" indent="-423545">
              <a:spcBef>
                <a:spcPts val="2135"/>
              </a:spcBef>
              <a:spcAft>
                <a:spcPts val="0"/>
              </a:spcAft>
              <a:buSzPts val="1400"/>
              <a:buChar char="■"/>
              <a:defRPr/>
            </a:lvl3pPr>
            <a:lvl4pPr marL="2438400" lvl="3" indent="-423545">
              <a:spcBef>
                <a:spcPts val="2135"/>
              </a:spcBef>
              <a:spcAft>
                <a:spcPts val="0"/>
              </a:spcAft>
              <a:buSzPts val="1400"/>
              <a:buChar char="●"/>
              <a:defRPr/>
            </a:lvl4pPr>
            <a:lvl5pPr marL="3048000" lvl="4" indent="-423545">
              <a:spcBef>
                <a:spcPts val="2135"/>
              </a:spcBef>
              <a:spcAft>
                <a:spcPts val="0"/>
              </a:spcAft>
              <a:buSzPts val="1400"/>
              <a:buChar char="○"/>
              <a:defRPr/>
            </a:lvl5pPr>
            <a:lvl6pPr marL="3657600" lvl="5" indent="-423545">
              <a:spcBef>
                <a:spcPts val="2135"/>
              </a:spcBef>
              <a:spcAft>
                <a:spcPts val="0"/>
              </a:spcAft>
              <a:buSzPts val="1400"/>
              <a:buChar char="■"/>
              <a:defRPr/>
            </a:lvl6pPr>
            <a:lvl7pPr marL="4267200" lvl="6" indent="-423545">
              <a:spcBef>
                <a:spcPts val="2135"/>
              </a:spcBef>
              <a:spcAft>
                <a:spcPts val="0"/>
              </a:spcAft>
              <a:buSzPts val="1400"/>
              <a:buChar char="●"/>
              <a:defRPr/>
            </a:lvl7pPr>
            <a:lvl8pPr marL="4876800" lvl="7" indent="-423545">
              <a:spcBef>
                <a:spcPts val="2135"/>
              </a:spcBef>
              <a:spcAft>
                <a:spcPts val="0"/>
              </a:spcAft>
              <a:buSzPts val="1400"/>
              <a:buChar char="○"/>
              <a:defRPr/>
            </a:lvl8pPr>
            <a:lvl9pPr marL="5486400" lvl="8" indent="-423545">
              <a:spcBef>
                <a:spcPts val="2135"/>
              </a:spcBef>
              <a:spcAft>
                <a:spcPts val="2135"/>
              </a:spcAft>
              <a:buSzPts val="1400"/>
              <a:buChar char="■"/>
              <a:defRPr/>
            </a:lvl9pPr>
          </a:lstStyle>
          <a:p/>
        </p:txBody>
      </p:sp>
      <p:sp>
        <p:nvSpPr>
          <p:cNvPr id="17" name="Google Shape;17;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600" lvl="0" indent="-423545">
              <a:spcBef>
                <a:spcPts val="0"/>
              </a:spcBef>
              <a:spcAft>
                <a:spcPts val="0"/>
              </a:spcAft>
              <a:buSzPts val="1400"/>
              <a:buChar char="●"/>
              <a:defRPr sz="1865"/>
            </a:lvl1pPr>
            <a:lvl2pPr marL="1219200" lvl="1" indent="-406400">
              <a:spcBef>
                <a:spcPts val="2135"/>
              </a:spcBef>
              <a:spcAft>
                <a:spcPts val="0"/>
              </a:spcAft>
              <a:buSzPts val="1200"/>
              <a:buChar char="○"/>
              <a:defRPr sz="1600"/>
            </a:lvl2pPr>
            <a:lvl3pPr marL="1828800" lvl="2" indent="-406400">
              <a:spcBef>
                <a:spcPts val="2135"/>
              </a:spcBef>
              <a:spcAft>
                <a:spcPts val="0"/>
              </a:spcAft>
              <a:buSzPts val="1200"/>
              <a:buChar char="■"/>
              <a:defRPr sz="1600"/>
            </a:lvl3pPr>
            <a:lvl4pPr marL="2438400" lvl="3" indent="-406400">
              <a:spcBef>
                <a:spcPts val="2135"/>
              </a:spcBef>
              <a:spcAft>
                <a:spcPts val="0"/>
              </a:spcAft>
              <a:buSzPts val="1200"/>
              <a:buChar char="●"/>
              <a:defRPr sz="1600"/>
            </a:lvl4pPr>
            <a:lvl5pPr marL="3048000" lvl="4" indent="-406400">
              <a:spcBef>
                <a:spcPts val="2135"/>
              </a:spcBef>
              <a:spcAft>
                <a:spcPts val="0"/>
              </a:spcAft>
              <a:buSzPts val="1200"/>
              <a:buChar char="○"/>
              <a:defRPr sz="1600"/>
            </a:lvl5pPr>
            <a:lvl6pPr marL="3657600" lvl="5" indent="-406400">
              <a:spcBef>
                <a:spcPts val="2135"/>
              </a:spcBef>
              <a:spcAft>
                <a:spcPts val="0"/>
              </a:spcAft>
              <a:buSzPts val="1200"/>
              <a:buChar char="■"/>
              <a:defRPr sz="1600"/>
            </a:lvl6pPr>
            <a:lvl7pPr marL="4267200" lvl="6" indent="-406400">
              <a:spcBef>
                <a:spcPts val="2135"/>
              </a:spcBef>
              <a:spcAft>
                <a:spcPts val="0"/>
              </a:spcAft>
              <a:buSzPts val="1200"/>
              <a:buChar char="●"/>
              <a:defRPr sz="1600"/>
            </a:lvl7pPr>
            <a:lvl8pPr marL="4876800" lvl="7" indent="-406400">
              <a:spcBef>
                <a:spcPts val="2135"/>
              </a:spcBef>
              <a:spcAft>
                <a:spcPts val="0"/>
              </a:spcAft>
              <a:buSzPts val="1200"/>
              <a:buChar char="○"/>
              <a:defRPr sz="1600"/>
            </a:lvl8pPr>
            <a:lvl9pPr marL="5486400" lvl="8" indent="-406400">
              <a:spcBef>
                <a:spcPts val="2135"/>
              </a:spcBef>
              <a:spcAft>
                <a:spcPts val="2135"/>
              </a:spcAft>
              <a:buSzPts val="1200"/>
              <a:buChar char="■"/>
              <a:defRPr sz="1600"/>
            </a:lvl9pPr>
          </a:lstStyle>
          <a:p/>
        </p:txBody>
      </p:sp>
      <p:sp>
        <p:nvSpPr>
          <p:cNvPr id="21" name="Google Shape;21;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600" lvl="0" indent="-423545">
              <a:spcBef>
                <a:spcPts val="0"/>
              </a:spcBef>
              <a:spcAft>
                <a:spcPts val="0"/>
              </a:spcAft>
              <a:buSzPts val="1400"/>
              <a:buChar char="●"/>
              <a:defRPr sz="1865"/>
            </a:lvl1pPr>
            <a:lvl2pPr marL="1219200" lvl="1" indent="-406400">
              <a:spcBef>
                <a:spcPts val="2135"/>
              </a:spcBef>
              <a:spcAft>
                <a:spcPts val="0"/>
              </a:spcAft>
              <a:buSzPts val="1200"/>
              <a:buChar char="○"/>
              <a:defRPr sz="1600"/>
            </a:lvl2pPr>
            <a:lvl3pPr marL="1828800" lvl="2" indent="-406400">
              <a:spcBef>
                <a:spcPts val="2135"/>
              </a:spcBef>
              <a:spcAft>
                <a:spcPts val="0"/>
              </a:spcAft>
              <a:buSzPts val="1200"/>
              <a:buChar char="■"/>
              <a:defRPr sz="1600"/>
            </a:lvl3pPr>
            <a:lvl4pPr marL="2438400" lvl="3" indent="-406400">
              <a:spcBef>
                <a:spcPts val="2135"/>
              </a:spcBef>
              <a:spcAft>
                <a:spcPts val="0"/>
              </a:spcAft>
              <a:buSzPts val="1200"/>
              <a:buChar char="●"/>
              <a:defRPr sz="1600"/>
            </a:lvl4pPr>
            <a:lvl5pPr marL="3048000" lvl="4" indent="-406400">
              <a:spcBef>
                <a:spcPts val="2135"/>
              </a:spcBef>
              <a:spcAft>
                <a:spcPts val="0"/>
              </a:spcAft>
              <a:buSzPts val="1200"/>
              <a:buChar char="○"/>
              <a:defRPr sz="1600"/>
            </a:lvl5pPr>
            <a:lvl6pPr marL="3657600" lvl="5" indent="-406400">
              <a:spcBef>
                <a:spcPts val="2135"/>
              </a:spcBef>
              <a:spcAft>
                <a:spcPts val="0"/>
              </a:spcAft>
              <a:buSzPts val="1200"/>
              <a:buChar char="■"/>
              <a:defRPr sz="1600"/>
            </a:lvl6pPr>
            <a:lvl7pPr marL="4267200" lvl="6" indent="-406400">
              <a:spcBef>
                <a:spcPts val="2135"/>
              </a:spcBef>
              <a:spcAft>
                <a:spcPts val="0"/>
              </a:spcAft>
              <a:buSzPts val="1200"/>
              <a:buChar char="●"/>
              <a:defRPr sz="1600"/>
            </a:lvl7pPr>
            <a:lvl8pPr marL="4876800" lvl="7" indent="-406400">
              <a:spcBef>
                <a:spcPts val="2135"/>
              </a:spcBef>
              <a:spcAft>
                <a:spcPts val="0"/>
              </a:spcAft>
              <a:buSzPts val="1200"/>
              <a:buChar char="○"/>
              <a:defRPr sz="1600"/>
            </a:lvl8pPr>
            <a:lvl9pPr marL="5486400" lvl="8" indent="-406400">
              <a:spcBef>
                <a:spcPts val="2135"/>
              </a:spcBef>
              <a:spcAft>
                <a:spcPts val="2135"/>
              </a:spcAft>
              <a:buSzPts val="1200"/>
              <a:buChar char="■"/>
              <a:defRPr sz="1600"/>
            </a:lvl9pPr>
          </a:lstStyle>
          <a:p/>
        </p:txBody>
      </p:sp>
      <p:sp>
        <p:nvSpPr>
          <p:cNvPr id="22" name="Google Shape;22;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609633" y="546100"/>
            <a:ext cx="10972800" cy="42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3600">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p:txBody>
      </p:sp>
      <p:sp>
        <p:nvSpPr>
          <p:cNvPr id="27" name="Google Shape;27;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600" lvl="0" indent="-406400">
              <a:spcBef>
                <a:spcPts val="0"/>
              </a:spcBef>
              <a:spcAft>
                <a:spcPts val="0"/>
              </a:spcAft>
              <a:buSzPts val="1200"/>
              <a:buChar char="●"/>
              <a:defRPr sz="1600"/>
            </a:lvl1pPr>
            <a:lvl2pPr marL="1219200" lvl="1" indent="-406400">
              <a:spcBef>
                <a:spcPts val="2135"/>
              </a:spcBef>
              <a:spcAft>
                <a:spcPts val="0"/>
              </a:spcAft>
              <a:buSzPts val="1200"/>
              <a:buChar char="○"/>
              <a:defRPr sz="1600"/>
            </a:lvl2pPr>
            <a:lvl3pPr marL="1828800" lvl="2" indent="-406400">
              <a:spcBef>
                <a:spcPts val="2135"/>
              </a:spcBef>
              <a:spcAft>
                <a:spcPts val="0"/>
              </a:spcAft>
              <a:buSzPts val="1200"/>
              <a:buChar char="■"/>
              <a:defRPr sz="1600"/>
            </a:lvl3pPr>
            <a:lvl4pPr marL="2438400" lvl="3" indent="-406400">
              <a:spcBef>
                <a:spcPts val="2135"/>
              </a:spcBef>
              <a:spcAft>
                <a:spcPts val="0"/>
              </a:spcAft>
              <a:buSzPts val="1200"/>
              <a:buChar char="●"/>
              <a:defRPr sz="1600"/>
            </a:lvl4pPr>
            <a:lvl5pPr marL="3048000" lvl="4" indent="-406400">
              <a:spcBef>
                <a:spcPts val="2135"/>
              </a:spcBef>
              <a:spcAft>
                <a:spcPts val="0"/>
              </a:spcAft>
              <a:buSzPts val="1200"/>
              <a:buChar char="○"/>
              <a:defRPr sz="1600"/>
            </a:lvl5pPr>
            <a:lvl6pPr marL="3657600" lvl="5" indent="-406400">
              <a:spcBef>
                <a:spcPts val="2135"/>
              </a:spcBef>
              <a:spcAft>
                <a:spcPts val="0"/>
              </a:spcAft>
              <a:buSzPts val="1200"/>
              <a:buChar char="■"/>
              <a:defRPr sz="1600"/>
            </a:lvl6pPr>
            <a:lvl7pPr marL="4267200" lvl="6" indent="-406400">
              <a:spcBef>
                <a:spcPts val="2135"/>
              </a:spcBef>
              <a:spcAft>
                <a:spcPts val="0"/>
              </a:spcAft>
              <a:buSzPts val="1200"/>
              <a:buChar char="●"/>
              <a:defRPr sz="1600"/>
            </a:lvl7pPr>
            <a:lvl8pPr marL="4876800" lvl="7" indent="-406400">
              <a:spcBef>
                <a:spcPts val="2135"/>
              </a:spcBef>
              <a:spcAft>
                <a:spcPts val="0"/>
              </a:spcAft>
              <a:buSzPts val="1200"/>
              <a:buChar char="○"/>
              <a:defRPr sz="1600"/>
            </a:lvl8pPr>
            <a:lvl9pPr marL="5486400" lvl="8" indent="-406400">
              <a:spcBef>
                <a:spcPts val="2135"/>
              </a:spcBef>
              <a:spcAft>
                <a:spcPts val="2135"/>
              </a:spcAft>
              <a:buSzPts val="1200"/>
              <a:buChar char="■"/>
              <a:defRPr sz="1600"/>
            </a:lvl9pPr>
          </a:lstStyle>
          <a:p/>
        </p:txBody>
      </p:sp>
      <p:sp>
        <p:nvSpPr>
          <p:cNvPr id="28" name="Google Shape;28;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6" Type="http://schemas.openxmlformats.org/officeDocument/2006/relationships/theme" Target="../theme/theme2.xml"/><Relationship Id="rId15" Type="http://schemas.openxmlformats.org/officeDocument/2006/relationships/slideLayout" Target="../slideLayouts/slideLayout18.xml"/><Relationship Id="rId14" Type="http://schemas.openxmlformats.org/officeDocument/2006/relationships/slideLayout" Target="../slideLayouts/slideLayout17.xml"/><Relationship Id="rId13" Type="http://schemas.openxmlformats.org/officeDocument/2006/relationships/slideLayout" Target="../slideLayouts/slideLayout16.xml"/><Relationship Id="rId12" Type="http://schemas.openxmlformats.org/officeDocument/2006/relationships/slideLayout" Target="../slideLayouts/slideLayout15.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7033" y="715533"/>
            <a:ext cx="10298000" cy="64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9pPr>
          </a:lstStyle>
          <a:p/>
        </p:txBody>
      </p:sp>
      <p:sp>
        <p:nvSpPr>
          <p:cNvPr id="7" name="Google Shape;7;p1"/>
          <p:cNvSpPr txBox="1">
            <a:spLocks noGrp="1"/>
          </p:cNvSpPr>
          <p:nvPr>
            <p:ph type="body" idx="1"/>
          </p:nvPr>
        </p:nvSpPr>
        <p:spPr>
          <a:xfrm>
            <a:off x="947033" y="1536633"/>
            <a:ext cx="10298000" cy="4606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Lst>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tags" Target="../tags/tag4.xml"/><Relationship Id="rId7" Type="http://schemas.openxmlformats.org/officeDocument/2006/relationships/image" Target="../media/image14.png"/><Relationship Id="rId6" Type="http://schemas.openxmlformats.org/officeDocument/2006/relationships/tags" Target="../tags/tag3.xml"/><Relationship Id="rId5" Type="http://schemas.openxmlformats.org/officeDocument/2006/relationships/image" Target="../media/image13.png"/><Relationship Id="rId4" Type="http://schemas.openxmlformats.org/officeDocument/2006/relationships/tags" Target="../tags/tag2.xml"/><Relationship Id="rId3" Type="http://schemas.openxmlformats.org/officeDocument/2006/relationships/image" Target="../media/image12.png"/><Relationship Id="rId2" Type="http://schemas.openxmlformats.org/officeDocument/2006/relationships/tags" Target="../tags/tag1.xml"/><Relationship Id="rId11" Type="http://schemas.openxmlformats.org/officeDocument/2006/relationships/notesSlide" Target="../notesSlides/notesSlide1.xml"/><Relationship Id="rId10"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0"/>
            <a:ext cx="12192000" cy="6858000"/>
          </a:xfrm>
          <a:prstGeom prst="rect">
            <a:avLst/>
          </a:prstGeom>
        </p:spPr>
      </p:pic>
      <p:grpSp>
        <p:nvGrpSpPr>
          <p:cNvPr id="6" name="组合 5"/>
          <p:cNvGrpSpPr/>
          <p:nvPr/>
        </p:nvGrpSpPr>
        <p:grpSpPr>
          <a:xfrm>
            <a:off x="958741" y="4533021"/>
            <a:ext cx="2730474" cy="663918"/>
            <a:chOff x="963832" y="1986594"/>
            <a:chExt cx="2882199" cy="700810"/>
          </a:xfrm>
        </p:grpSpPr>
        <p:sp>
          <p:nvSpPr>
            <p:cNvPr id="7" name="Rounded Rectangle 23"/>
            <p:cNvSpPr/>
            <p:nvPr/>
          </p:nvSpPr>
          <p:spPr>
            <a:xfrm>
              <a:off x="963832" y="1991889"/>
              <a:ext cx="2882199" cy="679673"/>
            </a:xfrm>
            <a:prstGeom prst="roundRect">
              <a:avLst>
                <a:gd name="adj" fmla="val 50000"/>
              </a:avLst>
            </a:prstGeom>
            <a:solidFill>
              <a:srgbClr val="264CD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rgbClr val="FFFFFF"/>
                </a:solidFill>
                <a:effectLst/>
                <a:uLnTx/>
                <a:uFillTx/>
                <a:cs typeface="+mn-ea"/>
                <a:sym typeface="+mn-lt"/>
              </a:endParaRPr>
            </a:p>
          </p:txBody>
        </p:sp>
        <p:sp>
          <p:nvSpPr>
            <p:cNvPr id="8" name="Oval 24"/>
            <p:cNvSpPr/>
            <p:nvPr/>
          </p:nvSpPr>
          <p:spPr>
            <a:xfrm>
              <a:off x="972245" y="1986594"/>
              <a:ext cx="700810" cy="700810"/>
            </a:xfrm>
            <a:prstGeom prst="ellipse">
              <a:avLst/>
            </a:prstGeom>
            <a:solidFill>
              <a:srgbClr val="FFFFFF"/>
            </a:solidFill>
            <a:ln w="12700" cap="flat" cmpd="sng" algn="ctr">
              <a:noFill/>
              <a:prstDash val="solid"/>
              <a:miter lim="800000"/>
            </a:ln>
            <a:effectLst>
              <a:outerShdw blurRad="749300" dist="381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rgbClr val="FFFFFF"/>
                </a:solidFill>
                <a:effectLst/>
                <a:uLnTx/>
                <a:uFillTx/>
                <a:cs typeface="+mn-ea"/>
                <a:sym typeface="+mn-lt"/>
              </a:endParaRPr>
            </a:p>
          </p:txBody>
        </p:sp>
        <p:sp>
          <p:nvSpPr>
            <p:cNvPr id="10" name="文本框 9"/>
            <p:cNvSpPr txBox="1"/>
            <p:nvPr/>
          </p:nvSpPr>
          <p:spPr>
            <a:xfrm>
              <a:off x="1823589" y="2120554"/>
              <a:ext cx="1613889" cy="422343"/>
            </a:xfrm>
            <a:prstGeom prst="rect">
              <a:avLst/>
            </a:prstGeom>
            <a:noFill/>
          </p:spPr>
          <p:txBody>
            <a:bodyPr wrap="square" rtlCol="0">
              <a:spAutoFit/>
            </a:bodyPr>
            <a:lstStyle/>
            <a:p>
              <a:r>
                <a:rPr lang="zh-CN" altLang="en-US" sz="2000" dirty="0">
                  <a:solidFill>
                    <a:schemeClr val="bg1"/>
                  </a:solidFill>
                  <a:cs typeface="+mn-ea"/>
                  <a:sym typeface="+mn-lt"/>
                </a:rPr>
                <a:t>考生版</a:t>
              </a:r>
              <a:endParaRPr lang="zh-CN" altLang="en-US" sz="2000" dirty="0">
                <a:solidFill>
                  <a:schemeClr val="bg1"/>
                </a:solidFill>
                <a:cs typeface="+mn-ea"/>
                <a:sym typeface="+mn-lt"/>
              </a:endParaRPr>
            </a:p>
          </p:txBody>
        </p:sp>
      </p:grpSp>
      <p:sp>
        <p:nvSpPr>
          <p:cNvPr id="12" name="文本框 11"/>
          <p:cNvSpPr txBox="1"/>
          <p:nvPr/>
        </p:nvSpPr>
        <p:spPr>
          <a:xfrm>
            <a:off x="766775" y="2087581"/>
            <a:ext cx="8174147" cy="1754326"/>
          </a:xfrm>
          <a:prstGeom prst="rect">
            <a:avLst/>
          </a:prstGeom>
          <a:noFill/>
        </p:spPr>
        <p:txBody>
          <a:bodyPr wrap="square" rtlCol="0">
            <a:spAutoFit/>
          </a:bodyPr>
          <a:lstStyle/>
          <a:p>
            <a:r>
              <a:rPr lang="zh-CN" altLang="en-US" sz="5400" dirty="0">
                <a:solidFill>
                  <a:srgbClr val="264CDF"/>
                </a:solidFill>
                <a:cs typeface="+mn-ea"/>
                <a:sym typeface="+mn-lt"/>
              </a:rPr>
              <a:t>海南省高职分类系统</a:t>
            </a:r>
            <a:endParaRPr lang="zh-CN" altLang="en-US" sz="5400" dirty="0">
              <a:solidFill>
                <a:srgbClr val="264CDF"/>
              </a:solidFill>
              <a:cs typeface="+mn-ea"/>
              <a:sym typeface="+mn-lt"/>
            </a:endParaRPr>
          </a:p>
          <a:p>
            <a:r>
              <a:rPr lang="zh-CN" altLang="en-US" sz="5400" dirty="0">
                <a:solidFill>
                  <a:srgbClr val="264CDF"/>
                </a:solidFill>
                <a:cs typeface="+mn-ea"/>
                <a:sym typeface="+mn-lt"/>
              </a:rPr>
              <a:t>报考指南</a:t>
            </a:r>
            <a:endParaRPr lang="zh-CN" altLang="en-US" sz="5400" dirty="0">
              <a:solidFill>
                <a:srgbClr val="264CDF"/>
              </a:solidFill>
              <a:cs typeface="+mn-ea"/>
              <a:sym typeface="+mn-lt"/>
            </a:endParaRPr>
          </a:p>
        </p:txBody>
      </p:sp>
      <p:sp>
        <p:nvSpPr>
          <p:cNvPr id="13" name="iS1îḋe"/>
          <p:cNvSpPr/>
          <p:nvPr/>
        </p:nvSpPr>
        <p:spPr bwMode="auto">
          <a:xfrm>
            <a:off x="1116195" y="4696505"/>
            <a:ext cx="379252" cy="262760"/>
          </a:xfrm>
          <a:custGeom>
            <a:avLst/>
            <a:gdLst>
              <a:gd name="connsiteX0" fmla="*/ 151822 w 607427"/>
              <a:gd name="connsiteY0" fmla="*/ 226797 h 420852"/>
              <a:gd name="connsiteX1" fmla="*/ 237172 w 607427"/>
              <a:gd name="connsiteY1" fmla="*/ 226797 h 420852"/>
              <a:gd name="connsiteX2" fmla="*/ 237172 w 607427"/>
              <a:gd name="connsiteY2" fmla="*/ 316353 h 420852"/>
              <a:gd name="connsiteX3" fmla="*/ 248668 w 607427"/>
              <a:gd name="connsiteY3" fmla="*/ 327940 h 420852"/>
              <a:gd name="connsiteX4" fmla="*/ 270900 w 607427"/>
              <a:gd name="connsiteY4" fmla="*/ 327940 h 420852"/>
              <a:gd name="connsiteX5" fmla="*/ 223616 w 607427"/>
              <a:gd name="connsiteY5" fmla="*/ 385441 h 420852"/>
              <a:gd name="connsiteX6" fmla="*/ 194443 w 607427"/>
              <a:gd name="connsiteY6" fmla="*/ 420852 h 420852"/>
              <a:gd name="connsiteX7" fmla="*/ 165378 w 607427"/>
              <a:gd name="connsiteY7" fmla="*/ 385441 h 420852"/>
              <a:gd name="connsiteX8" fmla="*/ 117985 w 607427"/>
              <a:gd name="connsiteY8" fmla="*/ 327940 h 420852"/>
              <a:gd name="connsiteX9" fmla="*/ 140217 w 607427"/>
              <a:gd name="connsiteY9" fmla="*/ 327940 h 420852"/>
              <a:gd name="connsiteX10" fmla="*/ 151822 w 607427"/>
              <a:gd name="connsiteY10" fmla="*/ 316353 h 420852"/>
              <a:gd name="connsiteX11" fmla="*/ 388357 w 607427"/>
              <a:gd name="connsiteY11" fmla="*/ 91100 h 420852"/>
              <a:gd name="connsiteX12" fmla="*/ 464814 w 607427"/>
              <a:gd name="connsiteY12" fmla="*/ 184012 h 420852"/>
              <a:gd name="connsiteX13" fmla="*/ 442582 w 607427"/>
              <a:gd name="connsiteY13" fmla="*/ 184012 h 420852"/>
              <a:gd name="connsiteX14" fmla="*/ 430977 w 607427"/>
              <a:gd name="connsiteY14" fmla="*/ 195599 h 420852"/>
              <a:gd name="connsiteX15" fmla="*/ 430977 w 607427"/>
              <a:gd name="connsiteY15" fmla="*/ 285155 h 420852"/>
              <a:gd name="connsiteX16" fmla="*/ 345627 w 607427"/>
              <a:gd name="connsiteY16" fmla="*/ 285155 h 420852"/>
              <a:gd name="connsiteX17" fmla="*/ 345627 w 607427"/>
              <a:gd name="connsiteY17" fmla="*/ 195599 h 420852"/>
              <a:gd name="connsiteX18" fmla="*/ 334131 w 607427"/>
              <a:gd name="connsiteY18" fmla="*/ 184012 h 420852"/>
              <a:gd name="connsiteX19" fmla="*/ 311899 w 607427"/>
              <a:gd name="connsiteY19" fmla="*/ 184012 h 420852"/>
              <a:gd name="connsiteX20" fmla="*/ 388359 w 607427"/>
              <a:gd name="connsiteY20" fmla="*/ 61296 h 420852"/>
              <a:gd name="connsiteX21" fmla="*/ 379357 w 607427"/>
              <a:gd name="connsiteY21" fmla="*/ 65520 h 420852"/>
              <a:gd name="connsiteX22" fmla="*/ 278499 w 607427"/>
              <a:gd name="connsiteY22" fmla="*/ 188220 h 420852"/>
              <a:gd name="connsiteX23" fmla="*/ 276981 w 607427"/>
              <a:gd name="connsiteY23" fmla="*/ 200457 h 420852"/>
              <a:gd name="connsiteX24" fmla="*/ 287392 w 607427"/>
              <a:gd name="connsiteY24" fmla="*/ 207172 h 420852"/>
              <a:gd name="connsiteX25" fmla="*/ 322530 w 607427"/>
              <a:gd name="connsiteY25" fmla="*/ 207172 h 420852"/>
              <a:gd name="connsiteX26" fmla="*/ 322530 w 607427"/>
              <a:gd name="connsiteY26" fmla="*/ 296625 h 420852"/>
              <a:gd name="connsiteX27" fmla="*/ 334134 w 607427"/>
              <a:gd name="connsiteY27" fmla="*/ 308212 h 420852"/>
              <a:gd name="connsiteX28" fmla="*/ 442583 w 607427"/>
              <a:gd name="connsiteY28" fmla="*/ 308212 h 420852"/>
              <a:gd name="connsiteX29" fmla="*/ 454079 w 607427"/>
              <a:gd name="connsiteY29" fmla="*/ 296625 h 420852"/>
              <a:gd name="connsiteX30" fmla="*/ 454079 w 607427"/>
              <a:gd name="connsiteY30" fmla="*/ 207172 h 420852"/>
              <a:gd name="connsiteX31" fmla="*/ 489217 w 607427"/>
              <a:gd name="connsiteY31" fmla="*/ 207172 h 420852"/>
              <a:gd name="connsiteX32" fmla="*/ 489325 w 607427"/>
              <a:gd name="connsiteY32" fmla="*/ 207172 h 420852"/>
              <a:gd name="connsiteX33" fmla="*/ 500821 w 607427"/>
              <a:gd name="connsiteY33" fmla="*/ 195584 h 420852"/>
              <a:gd name="connsiteX34" fmla="*/ 497784 w 607427"/>
              <a:gd name="connsiteY34" fmla="*/ 187678 h 420852"/>
              <a:gd name="connsiteX35" fmla="*/ 397251 w 607427"/>
              <a:gd name="connsiteY35" fmla="*/ 65520 h 420852"/>
              <a:gd name="connsiteX36" fmla="*/ 388359 w 607427"/>
              <a:gd name="connsiteY36" fmla="*/ 61296 h 420852"/>
              <a:gd name="connsiteX37" fmla="*/ 336628 w 607427"/>
              <a:gd name="connsiteY37" fmla="*/ 0 h 420852"/>
              <a:gd name="connsiteX38" fmla="*/ 444752 w 607427"/>
              <a:gd name="connsiteY38" fmla="*/ 77107 h 420852"/>
              <a:gd name="connsiteX39" fmla="*/ 550925 w 607427"/>
              <a:gd name="connsiteY39" fmla="*/ 190927 h 420852"/>
              <a:gd name="connsiteX40" fmla="*/ 548105 w 607427"/>
              <a:gd name="connsiteY40" fmla="*/ 216052 h 420852"/>
              <a:gd name="connsiteX41" fmla="*/ 607427 w 607427"/>
              <a:gd name="connsiteY41" fmla="*/ 316118 h 420852"/>
              <a:gd name="connsiteX42" fmla="*/ 607427 w 607427"/>
              <a:gd name="connsiteY42" fmla="*/ 316876 h 420852"/>
              <a:gd name="connsiteX43" fmla="*/ 537694 w 607427"/>
              <a:gd name="connsiteY43" fmla="*/ 385428 h 420852"/>
              <a:gd name="connsiteX44" fmla="*/ 253555 w 607427"/>
              <a:gd name="connsiteY44" fmla="*/ 385428 h 420852"/>
              <a:gd name="connsiteX45" fmla="*/ 304310 w 607427"/>
              <a:gd name="connsiteY45" fmla="*/ 323699 h 420852"/>
              <a:gd name="connsiteX46" fmla="*/ 305828 w 607427"/>
              <a:gd name="connsiteY46" fmla="*/ 311353 h 420852"/>
              <a:gd name="connsiteX47" fmla="*/ 295417 w 607427"/>
              <a:gd name="connsiteY47" fmla="*/ 304747 h 420852"/>
              <a:gd name="connsiteX48" fmla="*/ 260279 w 607427"/>
              <a:gd name="connsiteY48" fmla="*/ 304747 h 420852"/>
              <a:gd name="connsiteX49" fmla="*/ 260279 w 607427"/>
              <a:gd name="connsiteY49" fmla="*/ 215294 h 420852"/>
              <a:gd name="connsiteX50" fmla="*/ 248675 w 607427"/>
              <a:gd name="connsiteY50" fmla="*/ 203706 h 420852"/>
              <a:gd name="connsiteX51" fmla="*/ 140226 w 607427"/>
              <a:gd name="connsiteY51" fmla="*/ 203706 h 420852"/>
              <a:gd name="connsiteX52" fmla="*/ 128730 w 607427"/>
              <a:gd name="connsiteY52" fmla="*/ 215294 h 420852"/>
              <a:gd name="connsiteX53" fmla="*/ 128730 w 607427"/>
              <a:gd name="connsiteY53" fmla="*/ 304747 h 420852"/>
              <a:gd name="connsiteX54" fmla="*/ 93592 w 607427"/>
              <a:gd name="connsiteY54" fmla="*/ 304747 h 420852"/>
              <a:gd name="connsiteX55" fmla="*/ 83073 w 607427"/>
              <a:gd name="connsiteY55" fmla="*/ 311353 h 420852"/>
              <a:gd name="connsiteX56" fmla="*/ 84591 w 607427"/>
              <a:gd name="connsiteY56" fmla="*/ 323699 h 420852"/>
              <a:gd name="connsiteX57" fmla="*/ 135454 w 607427"/>
              <a:gd name="connsiteY57" fmla="*/ 385428 h 420852"/>
              <a:gd name="connsiteX58" fmla="*/ 72987 w 607427"/>
              <a:gd name="connsiteY58" fmla="*/ 385428 h 420852"/>
              <a:gd name="connsiteX59" fmla="*/ 9652 w 607427"/>
              <a:gd name="connsiteY59" fmla="*/ 344600 h 420852"/>
              <a:gd name="connsiteX60" fmla="*/ 0 w 607427"/>
              <a:gd name="connsiteY60" fmla="*/ 298791 h 420852"/>
              <a:gd name="connsiteX61" fmla="*/ 75047 w 607427"/>
              <a:gd name="connsiteY61" fmla="*/ 191685 h 420852"/>
              <a:gd name="connsiteX62" fmla="*/ 71035 w 607427"/>
              <a:gd name="connsiteY62" fmla="*/ 162012 h 420852"/>
              <a:gd name="connsiteX63" fmla="*/ 178942 w 607427"/>
              <a:gd name="connsiteY63" fmla="*/ 47975 h 420852"/>
              <a:gd name="connsiteX64" fmla="*/ 236204 w 607427"/>
              <a:gd name="connsiteY64" fmla="*/ 59671 h 420852"/>
              <a:gd name="connsiteX65" fmla="*/ 336628 w 607427"/>
              <a:gd name="connsiteY65" fmla="*/ 0 h 42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7427" h="420852">
                <a:moveTo>
                  <a:pt x="151822" y="226797"/>
                </a:moveTo>
                <a:lnTo>
                  <a:pt x="237172" y="226797"/>
                </a:lnTo>
                <a:lnTo>
                  <a:pt x="237172" y="316353"/>
                </a:lnTo>
                <a:cubicBezTo>
                  <a:pt x="237172" y="322742"/>
                  <a:pt x="242269" y="327940"/>
                  <a:pt x="248668" y="327940"/>
                </a:cubicBezTo>
                <a:lnTo>
                  <a:pt x="270900" y="327940"/>
                </a:lnTo>
                <a:lnTo>
                  <a:pt x="223616" y="385441"/>
                </a:lnTo>
                <a:lnTo>
                  <a:pt x="194443" y="420852"/>
                </a:lnTo>
                <a:lnTo>
                  <a:pt x="165378" y="385441"/>
                </a:lnTo>
                <a:lnTo>
                  <a:pt x="117985" y="327940"/>
                </a:lnTo>
                <a:lnTo>
                  <a:pt x="140217" y="327940"/>
                </a:lnTo>
                <a:cubicBezTo>
                  <a:pt x="146616" y="327940"/>
                  <a:pt x="151822" y="322742"/>
                  <a:pt x="151822" y="316353"/>
                </a:cubicBezTo>
                <a:close/>
                <a:moveTo>
                  <a:pt x="388357" y="91100"/>
                </a:moveTo>
                <a:lnTo>
                  <a:pt x="464814" y="184012"/>
                </a:lnTo>
                <a:lnTo>
                  <a:pt x="442582" y="184012"/>
                </a:lnTo>
                <a:cubicBezTo>
                  <a:pt x="436183" y="184012"/>
                  <a:pt x="430977" y="189210"/>
                  <a:pt x="430977" y="195599"/>
                </a:cubicBezTo>
                <a:lnTo>
                  <a:pt x="430977" y="285155"/>
                </a:lnTo>
                <a:lnTo>
                  <a:pt x="345627" y="285155"/>
                </a:lnTo>
                <a:lnTo>
                  <a:pt x="345627" y="195599"/>
                </a:lnTo>
                <a:cubicBezTo>
                  <a:pt x="345627" y="189210"/>
                  <a:pt x="340530" y="184012"/>
                  <a:pt x="334131" y="184012"/>
                </a:cubicBezTo>
                <a:lnTo>
                  <a:pt x="311899" y="184012"/>
                </a:lnTo>
                <a:close/>
                <a:moveTo>
                  <a:pt x="388359" y="61296"/>
                </a:moveTo>
                <a:cubicBezTo>
                  <a:pt x="384888" y="61296"/>
                  <a:pt x="381635" y="62812"/>
                  <a:pt x="379357" y="65520"/>
                </a:cubicBezTo>
                <a:lnTo>
                  <a:pt x="278499" y="188220"/>
                </a:lnTo>
                <a:cubicBezTo>
                  <a:pt x="275571" y="191685"/>
                  <a:pt x="275029" y="196450"/>
                  <a:pt x="276981" y="200457"/>
                </a:cubicBezTo>
                <a:cubicBezTo>
                  <a:pt x="278824" y="204572"/>
                  <a:pt x="282945" y="207172"/>
                  <a:pt x="287392" y="207172"/>
                </a:cubicBezTo>
                <a:lnTo>
                  <a:pt x="322530" y="207172"/>
                </a:lnTo>
                <a:lnTo>
                  <a:pt x="322530" y="296625"/>
                </a:lnTo>
                <a:cubicBezTo>
                  <a:pt x="322530" y="303014"/>
                  <a:pt x="327735" y="308212"/>
                  <a:pt x="334134" y="308212"/>
                </a:cubicBezTo>
                <a:lnTo>
                  <a:pt x="442583" y="308212"/>
                </a:lnTo>
                <a:cubicBezTo>
                  <a:pt x="448982" y="308212"/>
                  <a:pt x="454079" y="303014"/>
                  <a:pt x="454079" y="296625"/>
                </a:cubicBezTo>
                <a:lnTo>
                  <a:pt x="454079" y="207172"/>
                </a:lnTo>
                <a:lnTo>
                  <a:pt x="489217" y="207172"/>
                </a:lnTo>
                <a:lnTo>
                  <a:pt x="489325" y="207172"/>
                </a:lnTo>
                <a:cubicBezTo>
                  <a:pt x="495724" y="207172"/>
                  <a:pt x="500821" y="201973"/>
                  <a:pt x="500821" y="195584"/>
                </a:cubicBezTo>
                <a:cubicBezTo>
                  <a:pt x="500821" y="192552"/>
                  <a:pt x="499628" y="189736"/>
                  <a:pt x="497784" y="187678"/>
                </a:cubicBezTo>
                <a:lnTo>
                  <a:pt x="397251" y="65520"/>
                </a:lnTo>
                <a:cubicBezTo>
                  <a:pt x="395082" y="62812"/>
                  <a:pt x="391829" y="61296"/>
                  <a:pt x="388359" y="61296"/>
                </a:cubicBezTo>
                <a:close/>
                <a:moveTo>
                  <a:pt x="336628" y="0"/>
                </a:moveTo>
                <a:cubicBezTo>
                  <a:pt x="386732" y="0"/>
                  <a:pt x="429353" y="32272"/>
                  <a:pt x="444752" y="77107"/>
                </a:cubicBezTo>
                <a:cubicBezTo>
                  <a:pt x="504074" y="81223"/>
                  <a:pt x="550925" y="130606"/>
                  <a:pt x="550925" y="190927"/>
                </a:cubicBezTo>
                <a:cubicBezTo>
                  <a:pt x="550925" y="199591"/>
                  <a:pt x="549949" y="208038"/>
                  <a:pt x="548105" y="216052"/>
                </a:cubicBezTo>
                <a:cubicBezTo>
                  <a:pt x="583460" y="235545"/>
                  <a:pt x="607427" y="273016"/>
                  <a:pt x="607427" y="316118"/>
                </a:cubicBezTo>
                <a:lnTo>
                  <a:pt x="607427" y="316876"/>
                </a:lnTo>
                <a:cubicBezTo>
                  <a:pt x="607102" y="354888"/>
                  <a:pt x="575760" y="385428"/>
                  <a:pt x="537694" y="385428"/>
                </a:cubicBezTo>
                <a:lnTo>
                  <a:pt x="253555" y="385428"/>
                </a:lnTo>
                <a:lnTo>
                  <a:pt x="304310" y="323699"/>
                </a:lnTo>
                <a:cubicBezTo>
                  <a:pt x="307130" y="320233"/>
                  <a:pt x="307780" y="315468"/>
                  <a:pt x="305828" y="311353"/>
                </a:cubicBezTo>
                <a:cubicBezTo>
                  <a:pt x="303985" y="307346"/>
                  <a:pt x="299864" y="304747"/>
                  <a:pt x="295417" y="304747"/>
                </a:cubicBezTo>
                <a:lnTo>
                  <a:pt x="260279" y="304747"/>
                </a:lnTo>
                <a:lnTo>
                  <a:pt x="260279" y="215294"/>
                </a:lnTo>
                <a:cubicBezTo>
                  <a:pt x="260279" y="208904"/>
                  <a:pt x="255074" y="203706"/>
                  <a:pt x="248675" y="203706"/>
                </a:cubicBezTo>
                <a:lnTo>
                  <a:pt x="140226" y="203706"/>
                </a:lnTo>
                <a:cubicBezTo>
                  <a:pt x="133827" y="203706"/>
                  <a:pt x="128730" y="208904"/>
                  <a:pt x="128730" y="215294"/>
                </a:cubicBezTo>
                <a:lnTo>
                  <a:pt x="128730" y="304747"/>
                </a:lnTo>
                <a:lnTo>
                  <a:pt x="93592" y="304747"/>
                </a:lnTo>
                <a:cubicBezTo>
                  <a:pt x="89037" y="304747"/>
                  <a:pt x="85025" y="307346"/>
                  <a:pt x="83073" y="311353"/>
                </a:cubicBezTo>
                <a:cubicBezTo>
                  <a:pt x="81120" y="315468"/>
                  <a:pt x="81771" y="320233"/>
                  <a:pt x="84591" y="323699"/>
                </a:cubicBezTo>
                <a:lnTo>
                  <a:pt x="135454" y="385428"/>
                </a:lnTo>
                <a:lnTo>
                  <a:pt x="72987" y="385428"/>
                </a:lnTo>
                <a:cubicBezTo>
                  <a:pt x="45657" y="385428"/>
                  <a:pt x="20605" y="369617"/>
                  <a:pt x="9652" y="344600"/>
                </a:cubicBezTo>
                <a:cubicBezTo>
                  <a:pt x="3470" y="330630"/>
                  <a:pt x="0" y="315143"/>
                  <a:pt x="0" y="298791"/>
                </a:cubicBezTo>
                <a:cubicBezTo>
                  <a:pt x="0" y="249624"/>
                  <a:pt x="31234" y="207605"/>
                  <a:pt x="75047" y="191685"/>
                </a:cubicBezTo>
                <a:cubicBezTo>
                  <a:pt x="72444" y="182155"/>
                  <a:pt x="71035" y="172300"/>
                  <a:pt x="71035" y="162012"/>
                </a:cubicBezTo>
                <a:cubicBezTo>
                  <a:pt x="71035" y="101041"/>
                  <a:pt x="117993" y="51224"/>
                  <a:pt x="178942" y="47975"/>
                </a:cubicBezTo>
                <a:cubicBezTo>
                  <a:pt x="199548" y="46784"/>
                  <a:pt x="219068" y="51224"/>
                  <a:pt x="236204" y="59671"/>
                </a:cubicBezTo>
                <a:cubicBezTo>
                  <a:pt x="255616" y="24150"/>
                  <a:pt x="293248" y="0"/>
                  <a:pt x="336628" y="0"/>
                </a:cubicBezTo>
                <a:close/>
              </a:path>
            </a:pathLst>
          </a:custGeom>
          <a:solidFill>
            <a:srgbClr val="264C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lt1"/>
              </a:solidFill>
              <a:cs typeface="+mn-ea"/>
              <a:sym typeface="+mn-lt"/>
            </a:endParaRPr>
          </a:p>
        </p:txBody>
      </p:sp>
      <p:pic>
        <p:nvPicPr>
          <p:cNvPr id="21" name="图形 2"/>
          <p:cNvPicPr>
            <a:picLocks noChangeAspect="1"/>
          </p:cNvPicPr>
          <p:nvPr/>
        </p:nvPicPr>
        <p:blipFill>
          <a:blip/>
          <a:stretch>
            <a:fillRect/>
          </a:stretch>
        </p:blipFill>
        <p:spPr>
          <a:xfrm>
            <a:off x="7981785" y="2132246"/>
            <a:ext cx="3418114" cy="38588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timing>
    <p:tnLst>
      <p:par>
        <p:cTn id="1" dur="indefinite" restart="never" nodeType="tmRoot"/>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50801"/>
            <a:ext cx="12192000" cy="6858000"/>
          </a:xfrm>
          <a:prstGeom prst="rect">
            <a:avLst/>
          </a:prstGeom>
        </p:spPr>
      </p:pic>
      <p:grpSp>
        <p:nvGrpSpPr>
          <p:cNvPr id="47" name="组合 46"/>
          <p:cNvGrpSpPr/>
          <p:nvPr/>
        </p:nvGrpSpPr>
        <p:grpSpPr>
          <a:xfrm>
            <a:off x="4576673" y="146044"/>
            <a:ext cx="2988945" cy="461645"/>
            <a:chOff x="4815" y="531"/>
            <a:chExt cx="4707" cy="727"/>
          </a:xfrm>
        </p:grpSpPr>
        <p:sp>
          <p:nvSpPr>
            <p:cNvPr id="48" name="文本框 47"/>
            <p:cNvSpPr txBox="1"/>
            <p:nvPr/>
          </p:nvSpPr>
          <p:spPr>
            <a:xfrm>
              <a:off x="5299" y="531"/>
              <a:ext cx="3684" cy="727"/>
            </a:xfrm>
            <a:prstGeom prst="rect">
              <a:avLst/>
            </a:prstGeom>
            <a:noFill/>
          </p:spPr>
          <p:txBody>
            <a:bodyPr wrap="none" rtlCol="0">
              <a:spAutoFit/>
            </a:bodyPr>
            <a:lstStyle/>
            <a:p>
              <a:pPr algn="ctr"/>
              <a:r>
                <a:rPr lang="zh-CN" altLang="en-US" sz="2400" b="1" dirty="0" smtClean="0">
                  <a:solidFill>
                    <a:schemeClr val="tx1">
                      <a:lumMod val="65000"/>
                      <a:lumOff val="35000"/>
                    </a:schemeClr>
                  </a:solidFill>
                  <a:cs typeface="+mn-ea"/>
                  <a:sym typeface="+mn-lt"/>
                </a:rPr>
                <a:t>报考的五大</a:t>
              </a:r>
              <a:r>
                <a:rPr lang="zh-CN" altLang="en-US" sz="2400" b="1" dirty="0">
                  <a:solidFill>
                    <a:schemeClr val="tx1">
                      <a:lumMod val="65000"/>
                      <a:lumOff val="35000"/>
                    </a:schemeClr>
                  </a:solidFill>
                  <a:cs typeface="+mn-ea"/>
                  <a:sym typeface="+mn-lt"/>
                </a:rPr>
                <a:t>步骤</a:t>
              </a:r>
              <a:endParaRPr lang="zh-CN" altLang="en-US" sz="2400" b="1" dirty="0">
                <a:solidFill>
                  <a:schemeClr val="tx1">
                    <a:lumMod val="65000"/>
                    <a:lumOff val="35000"/>
                  </a:schemeClr>
                </a:solidFill>
                <a:cs typeface="+mn-ea"/>
                <a:sym typeface="+mn-lt"/>
              </a:endParaRPr>
            </a:p>
          </p:txBody>
        </p:sp>
        <p:grpSp>
          <p:nvGrpSpPr>
            <p:cNvPr id="49" name="组合 48"/>
            <p:cNvGrpSpPr/>
            <p:nvPr/>
          </p:nvGrpSpPr>
          <p:grpSpPr>
            <a:xfrm>
              <a:off x="4815" y="761"/>
              <a:ext cx="4707" cy="282"/>
              <a:chOff x="4815" y="761"/>
              <a:chExt cx="4707" cy="282"/>
            </a:xfrm>
          </p:grpSpPr>
          <p:sp>
            <p:nvSpPr>
              <p:cNvPr id="50" name="等腰三角形 49"/>
              <p:cNvSpPr/>
              <p:nvPr/>
            </p:nvSpPr>
            <p:spPr>
              <a:xfrm rot="16200000">
                <a:off x="4798" y="778"/>
                <a:ext cx="282" cy="248"/>
              </a:xfrm>
              <a:prstGeom prst="triangle">
                <a:avLst/>
              </a:prstGeom>
              <a:solidFill>
                <a:srgbClr val="5F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1" name="等腰三角形 50"/>
              <p:cNvSpPr/>
              <p:nvPr/>
            </p:nvSpPr>
            <p:spPr>
              <a:xfrm rot="5400000" flipH="1">
                <a:off x="9257" y="778"/>
                <a:ext cx="282" cy="248"/>
              </a:xfrm>
              <a:prstGeom prst="triangle">
                <a:avLst/>
              </a:prstGeom>
              <a:solidFill>
                <a:srgbClr val="5F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grpSp>
      </p:grpSp>
      <p:sp>
        <p:nvSpPr>
          <p:cNvPr id="26" name="Google Shape;75;p15"/>
          <p:cNvSpPr txBox="1"/>
          <p:nvPr/>
        </p:nvSpPr>
        <p:spPr>
          <a:xfrm>
            <a:off x="1738826" y="1104552"/>
            <a:ext cx="1263639" cy="641600"/>
          </a:xfrm>
          <a:prstGeom prst="rect">
            <a:avLst/>
          </a:prstGeom>
          <a:noFill/>
          <a:ln>
            <a:noFill/>
          </a:ln>
        </p:spPr>
        <p:txBody>
          <a:bodyPr spcFirstLastPara="1" wrap="square" lIns="121900" tIns="121900" rIns="121900" bIns="121900" anchor="ctr" anchorCtr="0">
            <a:noAutofit/>
          </a:bodyPr>
          <a:lstStyle/>
          <a:p>
            <a:pPr marL="0" marR="0" lvl="0" indent="0" algn="r" defTabSz="1219200" rtl="0" eaLnBrk="1" fontAlgn="auto" latinLnBrk="0" hangingPunct="1">
              <a:lnSpc>
                <a:spcPct val="100000"/>
              </a:lnSpc>
              <a:spcBef>
                <a:spcPts val="0"/>
              </a:spcBef>
              <a:spcAft>
                <a:spcPts val="0"/>
              </a:spcAft>
              <a:buClr>
                <a:srgbClr val="000000"/>
              </a:buClr>
              <a:buSzTx/>
              <a:buFontTx/>
              <a:buNone/>
              <a:defRPr/>
            </a:pPr>
            <a:r>
              <a:rPr kumimoji="0" lang="zh-CN" altLang="en-US" sz="1200" b="0" i="0" u="none" strike="noStrike" kern="0" cap="none" spc="0" normalizeH="0" baseline="0" noProof="0" dirty="0" smtClean="0">
                <a:ln>
                  <a:noFill/>
                </a:ln>
                <a:solidFill>
                  <a:schemeClr val="tx1">
                    <a:lumMod val="65000"/>
                    <a:lumOff val="35000"/>
                  </a:schemeClr>
                </a:solidFill>
                <a:effectLst/>
                <a:uLnTx/>
                <a:uFillTx/>
                <a:cs typeface="+mn-ea"/>
                <a:sym typeface="+mn-lt"/>
              </a:rPr>
              <a:t>注册与登录</a:t>
            </a:r>
            <a:endParaRPr kumimoji="0" sz="12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27" name="Google Shape;76;p15"/>
          <p:cNvSpPr/>
          <p:nvPr/>
        </p:nvSpPr>
        <p:spPr>
          <a:xfrm>
            <a:off x="3052117" y="1047601"/>
            <a:ext cx="474251" cy="773623"/>
          </a:xfrm>
          <a:custGeom>
            <a:avLst/>
            <a:gdLst/>
            <a:ahLst/>
            <a:cxnLst/>
            <a:rect l="l" t="t" r="r" b="b"/>
            <a:pathLst>
              <a:path w="22647" h="36943" extrusionOk="0">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4565E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200" b="0" i="0" u="none" strike="noStrike" kern="0" cap="none" spc="0" normalizeH="0" baseline="0" noProof="0">
              <a:ln>
                <a:noFill/>
              </a:ln>
              <a:solidFill>
                <a:schemeClr val="bg1">
                  <a:lumMod val="65000"/>
                </a:schemeClr>
              </a:solidFill>
              <a:effectLst/>
              <a:uLnTx/>
              <a:uFillTx/>
              <a:cs typeface="+mn-ea"/>
              <a:sym typeface="+mn-lt"/>
            </a:endParaRPr>
          </a:p>
        </p:txBody>
      </p:sp>
      <p:sp>
        <p:nvSpPr>
          <p:cNvPr id="28" name="Google Shape;77;p15"/>
          <p:cNvSpPr/>
          <p:nvPr/>
        </p:nvSpPr>
        <p:spPr>
          <a:xfrm>
            <a:off x="3091016" y="1286932"/>
            <a:ext cx="160138" cy="278326"/>
          </a:xfrm>
          <a:custGeom>
            <a:avLst/>
            <a:gdLst/>
            <a:ahLst/>
            <a:cxnLst/>
            <a:rect l="l" t="t" r="r" b="b"/>
            <a:pathLst>
              <a:path w="6871" h="11942" extrusionOk="0">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4565E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200" b="0" i="0" u="none" strike="noStrike" kern="0" cap="none" spc="0" normalizeH="0" baseline="0" noProof="0">
              <a:ln>
                <a:noFill/>
              </a:ln>
              <a:solidFill>
                <a:schemeClr val="bg1">
                  <a:lumMod val="65000"/>
                </a:schemeClr>
              </a:solidFill>
              <a:effectLst/>
              <a:uLnTx/>
              <a:uFillTx/>
              <a:cs typeface="+mn-ea"/>
              <a:sym typeface="+mn-lt"/>
            </a:endParaRPr>
          </a:p>
        </p:txBody>
      </p:sp>
      <p:sp>
        <p:nvSpPr>
          <p:cNvPr id="30" name="Synergistically utilize technically sound portals with frictionless chains. Dramatically customize…"/>
          <p:cNvSpPr txBox="1"/>
          <p:nvPr/>
        </p:nvSpPr>
        <p:spPr>
          <a:xfrm>
            <a:off x="3773071" y="1007606"/>
            <a:ext cx="6682383" cy="830997"/>
          </a:xfrm>
          <a:prstGeom prst="rect">
            <a:avLst/>
          </a:prstGeom>
          <a:ln w="12700">
            <a:miter lim="400000"/>
          </a:ln>
        </p:spPr>
        <p:txBody>
          <a:bodyPr wrap="square" lIns="0" tIns="0" rIns="0" bIns="0" anchor="ctr">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所有准备</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报考高职考试</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的考生在规定的报名时间内进入系统注册页面，按要求输入身份证号、姓名和本人手机</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号码，</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完成系统</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注册</a:t>
            </a:r>
            <a:endParaRPr lang="en-US" altLang="zh-CN"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a:p>
            <a:pPr defTabSz="412750" hangingPunct="0">
              <a:lnSpc>
                <a:spcPct val="150000"/>
              </a:lnSpc>
              <a:defRPr sz="2000" b="0">
                <a:solidFill>
                  <a:srgbClr val="1C1F25"/>
                </a:solidFill>
                <a:latin typeface="Roboto Bold"/>
                <a:ea typeface="Roboto Bold"/>
                <a:cs typeface="Roboto Bold"/>
                <a:sym typeface="Roboto Bold"/>
              </a:defRPr>
            </a:pPr>
            <a:r>
              <a:rPr lang="zh-CN" altLang="en-US" sz="1200" b="1" kern="0" dirty="0">
                <a:solidFill>
                  <a:srgbClr val="C00000"/>
                </a:solidFill>
                <a:latin typeface="微软雅黑" panose="020B0503020204020204" pitchFamily="34" charset="-122"/>
                <a:ea typeface="微软雅黑" panose="020B0503020204020204" pitchFamily="34" charset="-122"/>
                <a:cs typeface="+mn-ea"/>
                <a:sym typeface="+mn-lt"/>
              </a:rPr>
              <a:t>报名序号</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和注册时设置的</a:t>
            </a:r>
            <a:r>
              <a:rPr lang="zh-CN" altLang="en-US" sz="1200" b="1" kern="0" dirty="0">
                <a:solidFill>
                  <a:srgbClr val="C00000"/>
                </a:solidFill>
                <a:latin typeface="微软雅黑" panose="020B0503020204020204" pitchFamily="34" charset="-122"/>
                <a:ea typeface="微软雅黑" panose="020B0503020204020204" pitchFamily="34" charset="-122"/>
                <a:cs typeface="+mn-ea"/>
                <a:sym typeface="+mn-lt"/>
              </a:rPr>
              <a:t>密码</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是考生登录报名系统的唯一依据，请务必记牢。</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1" name="Google Shape;75;p15"/>
          <p:cNvSpPr txBox="1"/>
          <p:nvPr/>
        </p:nvSpPr>
        <p:spPr>
          <a:xfrm>
            <a:off x="2596474" y="2279510"/>
            <a:ext cx="1264344" cy="641600"/>
          </a:xfrm>
          <a:prstGeom prst="rect">
            <a:avLst/>
          </a:prstGeom>
          <a:noFill/>
          <a:ln>
            <a:noFill/>
          </a:ln>
        </p:spPr>
        <p:txBody>
          <a:bodyPr spcFirstLastPara="1" wrap="square" lIns="121900" tIns="121900" rIns="121900" bIns="121900" anchor="ctr" anchorCtr="0">
            <a:noAutofit/>
          </a:bodyPr>
          <a:lstStyle/>
          <a:p>
            <a:pPr marL="0" marR="0" lvl="0" indent="0" algn="r" defTabSz="1219200" rtl="0" eaLnBrk="1" fontAlgn="auto" latinLnBrk="0" hangingPunct="1">
              <a:lnSpc>
                <a:spcPct val="100000"/>
              </a:lnSpc>
              <a:spcBef>
                <a:spcPts val="0"/>
              </a:spcBef>
              <a:spcAft>
                <a:spcPts val="0"/>
              </a:spcAft>
              <a:buClr>
                <a:srgbClr val="000000"/>
              </a:buClr>
              <a:buSzTx/>
              <a:buFontTx/>
              <a:buNone/>
              <a:defRPr/>
            </a:pPr>
            <a:r>
              <a:rPr kumimoji="0" lang="zh-CN" altLang="en-US" sz="1200" b="0" i="0" u="none" strike="noStrike" kern="0" cap="none" spc="0" normalizeH="0" baseline="0" noProof="0" dirty="0" smtClean="0">
                <a:ln>
                  <a:noFill/>
                </a:ln>
                <a:solidFill>
                  <a:schemeClr val="tx1">
                    <a:lumMod val="65000"/>
                    <a:lumOff val="35000"/>
                  </a:schemeClr>
                </a:solidFill>
                <a:effectLst/>
                <a:uLnTx/>
                <a:uFillTx/>
                <a:cs typeface="+mn-ea"/>
                <a:sym typeface="+mn-lt"/>
              </a:rPr>
              <a:t>信息填写</a:t>
            </a:r>
            <a:endParaRPr kumimoji="0" sz="12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35" name="Synergistically utilize technically sound portals with frictionless chains. Dramatically customize…"/>
          <p:cNvSpPr txBox="1"/>
          <p:nvPr/>
        </p:nvSpPr>
        <p:spPr>
          <a:xfrm>
            <a:off x="4643616" y="1992383"/>
            <a:ext cx="6682383" cy="1107996"/>
          </a:xfrm>
          <a:prstGeom prst="rect">
            <a:avLst/>
          </a:prstGeom>
          <a:ln w="12700">
            <a:miter lim="400000"/>
          </a:ln>
        </p:spPr>
        <p:txBody>
          <a:bodyPr wrap="square" lIns="0" tIns="0" rIns="0" bIns="0" anchor="ctr">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已完成注册的考生</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在规定的</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报名时间内登录报考</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系统，审慎</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选择报考院校和专业，准确填报报名信息</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。报名</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信息学校初审通过后，不允许考生再修改信息</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endParaRPr lang="en-US" altLang="zh-CN"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a:p>
            <a:pPr defTabSz="412750" hangingPunct="0">
              <a:lnSpc>
                <a:spcPct val="150000"/>
              </a:lnSpc>
              <a:defRPr sz="2000" b="0">
                <a:solidFill>
                  <a:srgbClr val="1C1F25"/>
                </a:solidFill>
                <a:latin typeface="Roboto Bold"/>
                <a:ea typeface="Roboto Bold"/>
                <a:cs typeface="Roboto Bold"/>
                <a:sym typeface="Roboto Bold"/>
              </a:defRPr>
            </a:pP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考生可报考仅专科、仅本科或兼报专科及本科，如本省考生报本科只需填写本科志愿，若为外省考生报本科需填写本科志愿及省考生户口信息，否则仅填写专科志愿。</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6" name="Google Shape;75;p15"/>
          <p:cNvSpPr txBox="1"/>
          <p:nvPr/>
        </p:nvSpPr>
        <p:spPr>
          <a:xfrm>
            <a:off x="1738826" y="3322436"/>
            <a:ext cx="1244449" cy="641600"/>
          </a:xfrm>
          <a:prstGeom prst="rect">
            <a:avLst/>
          </a:prstGeom>
          <a:noFill/>
          <a:ln>
            <a:noFill/>
          </a:ln>
        </p:spPr>
        <p:txBody>
          <a:bodyPr spcFirstLastPara="1" wrap="square" lIns="121900" tIns="121900" rIns="121900" bIns="121900" anchor="ctr" anchorCtr="0">
            <a:noAutofit/>
          </a:bodyPr>
          <a:lstStyle/>
          <a:p>
            <a:pPr marL="0" marR="0" lvl="0" indent="0" algn="r" defTabSz="1219200" rtl="0" eaLnBrk="1" fontAlgn="auto" latinLnBrk="0" hangingPunct="1">
              <a:lnSpc>
                <a:spcPct val="100000"/>
              </a:lnSpc>
              <a:spcBef>
                <a:spcPts val="0"/>
              </a:spcBef>
              <a:spcAft>
                <a:spcPts val="0"/>
              </a:spcAft>
              <a:buClr>
                <a:srgbClr val="000000"/>
              </a:buClr>
              <a:buSzTx/>
              <a:buFontTx/>
              <a:buNone/>
              <a:defRPr/>
            </a:pPr>
            <a:r>
              <a:rPr kumimoji="0" lang="zh-CN" altLang="en-US" sz="1200" b="0" i="0" u="none" strike="noStrike" kern="0" cap="none" spc="0" normalizeH="0" baseline="0" noProof="0" dirty="0" smtClean="0">
                <a:ln>
                  <a:noFill/>
                </a:ln>
                <a:solidFill>
                  <a:schemeClr val="tx1">
                    <a:lumMod val="65000"/>
                    <a:lumOff val="35000"/>
                  </a:schemeClr>
                </a:solidFill>
                <a:effectLst/>
                <a:uLnTx/>
                <a:uFillTx/>
                <a:cs typeface="+mn-ea"/>
                <a:sym typeface="+mn-lt"/>
              </a:rPr>
              <a:t>材料上传</a:t>
            </a:r>
            <a:endParaRPr kumimoji="0" sz="12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40" name="Synergistically utilize technically sound portals with frictionless chains. Dramatically customize…"/>
          <p:cNvSpPr txBox="1"/>
          <p:nvPr/>
        </p:nvSpPr>
        <p:spPr>
          <a:xfrm>
            <a:off x="3773071" y="3350757"/>
            <a:ext cx="6682383" cy="521361"/>
          </a:xfrm>
          <a:prstGeom prst="rect">
            <a:avLst/>
          </a:prstGeom>
          <a:ln w="12700">
            <a:miter lim="400000"/>
          </a:ln>
        </p:spPr>
        <p:txBody>
          <a:bodyPr wrap="square" lIns="0" tIns="0" rIns="0" bIns="0" anchor="ctr">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考生完成报名信息填写后，进入材料上传页面，如</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个人高清图片，身份证人像面照片，毕业证或思想政治品德考核表</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2" name="Google Shape;75;p15"/>
          <p:cNvSpPr txBox="1"/>
          <p:nvPr/>
        </p:nvSpPr>
        <p:spPr>
          <a:xfrm>
            <a:off x="1738826" y="6069826"/>
            <a:ext cx="1244449" cy="641600"/>
          </a:xfrm>
          <a:prstGeom prst="rect">
            <a:avLst/>
          </a:prstGeom>
          <a:noFill/>
          <a:ln>
            <a:noFill/>
          </a:ln>
        </p:spPr>
        <p:txBody>
          <a:bodyPr spcFirstLastPara="1" wrap="square" lIns="121900" tIns="121900" rIns="121900" bIns="121900" anchor="ctr" anchorCtr="0">
            <a:noAutofit/>
          </a:bodyPr>
          <a:lstStyle/>
          <a:p>
            <a:pPr marL="0" marR="0" lvl="0" indent="0" algn="r" defTabSz="1219200" rtl="0" eaLnBrk="1" fontAlgn="auto" latinLnBrk="0" hangingPunct="1">
              <a:lnSpc>
                <a:spcPct val="100000"/>
              </a:lnSpc>
              <a:spcBef>
                <a:spcPts val="0"/>
              </a:spcBef>
              <a:spcAft>
                <a:spcPts val="0"/>
              </a:spcAft>
              <a:buClr>
                <a:srgbClr val="000000"/>
              </a:buClr>
              <a:buSzTx/>
              <a:buFontTx/>
              <a:buNone/>
              <a:defRPr/>
            </a:pPr>
            <a:r>
              <a:rPr kumimoji="0" lang="zh-CN" altLang="en-US" sz="1200" b="0" i="0" u="none" strike="noStrike" kern="0" cap="none" spc="0" normalizeH="0" baseline="0" noProof="0" dirty="0" smtClean="0">
                <a:ln>
                  <a:noFill/>
                </a:ln>
                <a:solidFill>
                  <a:schemeClr val="tx1">
                    <a:lumMod val="65000"/>
                    <a:lumOff val="35000"/>
                  </a:schemeClr>
                </a:solidFill>
                <a:effectLst/>
                <a:uLnTx/>
                <a:uFillTx/>
                <a:cs typeface="+mn-ea"/>
                <a:sym typeface="+mn-lt"/>
              </a:rPr>
              <a:t>报名缴费</a:t>
            </a:r>
            <a:endParaRPr kumimoji="0" sz="12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64" name="Synergistically utilize technically sound portals with frictionless chains. Dramatically customize…"/>
          <p:cNvSpPr txBox="1"/>
          <p:nvPr/>
        </p:nvSpPr>
        <p:spPr>
          <a:xfrm>
            <a:off x="3773070" y="6161361"/>
            <a:ext cx="6682383" cy="553998"/>
          </a:xfrm>
          <a:prstGeom prst="rect">
            <a:avLst/>
          </a:prstGeom>
          <a:ln w="12700">
            <a:miter lim="400000"/>
          </a:ln>
        </p:spPr>
        <p:txBody>
          <a:bodyPr wrap="square" lIns="0" tIns="0" rIns="0" bIns="0">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已通过初审的考生需要在指定时间内按照短信内容，在报考系统中查看缴费方式和要求缴纳的考试费用，完成缴费。</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9" name="Google Shape;76;p15"/>
          <p:cNvSpPr/>
          <p:nvPr/>
        </p:nvSpPr>
        <p:spPr>
          <a:xfrm>
            <a:off x="3944392" y="2223852"/>
            <a:ext cx="474251" cy="773623"/>
          </a:xfrm>
          <a:custGeom>
            <a:avLst/>
            <a:gdLst/>
            <a:ahLst/>
            <a:cxnLst/>
            <a:rect l="l" t="t" r="r" b="b"/>
            <a:pathLst>
              <a:path w="22647" h="36943" extrusionOk="0">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4565E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200" b="0" i="0" u="none" strike="noStrike" kern="0" cap="none" spc="0" normalizeH="0" baseline="0" noProof="0">
              <a:ln>
                <a:noFill/>
              </a:ln>
              <a:solidFill>
                <a:schemeClr val="bg1">
                  <a:lumMod val="65000"/>
                </a:schemeClr>
              </a:solidFill>
              <a:effectLst/>
              <a:uLnTx/>
              <a:uFillTx/>
              <a:cs typeface="+mn-ea"/>
              <a:sym typeface="+mn-lt"/>
            </a:endParaRPr>
          </a:p>
        </p:txBody>
      </p:sp>
      <p:sp>
        <p:nvSpPr>
          <p:cNvPr id="32" name="Google Shape;77;p15"/>
          <p:cNvSpPr/>
          <p:nvPr/>
        </p:nvSpPr>
        <p:spPr>
          <a:xfrm>
            <a:off x="3983291" y="2463183"/>
            <a:ext cx="160138" cy="278326"/>
          </a:xfrm>
          <a:custGeom>
            <a:avLst/>
            <a:gdLst/>
            <a:ahLst/>
            <a:cxnLst/>
            <a:rect l="l" t="t" r="r" b="b"/>
            <a:pathLst>
              <a:path w="6871" h="11942" extrusionOk="0">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4565E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200" b="0" i="0" u="none" strike="noStrike" kern="0" cap="none" spc="0" normalizeH="0" baseline="0" noProof="0">
              <a:ln>
                <a:noFill/>
              </a:ln>
              <a:solidFill>
                <a:schemeClr val="bg1">
                  <a:lumMod val="65000"/>
                </a:schemeClr>
              </a:solidFill>
              <a:effectLst/>
              <a:uLnTx/>
              <a:uFillTx/>
              <a:cs typeface="+mn-ea"/>
              <a:sym typeface="+mn-lt"/>
            </a:endParaRPr>
          </a:p>
        </p:txBody>
      </p:sp>
      <p:sp>
        <p:nvSpPr>
          <p:cNvPr id="33" name="Google Shape;76;p15"/>
          <p:cNvSpPr/>
          <p:nvPr/>
        </p:nvSpPr>
        <p:spPr>
          <a:xfrm>
            <a:off x="3052117" y="3291296"/>
            <a:ext cx="474251" cy="773623"/>
          </a:xfrm>
          <a:custGeom>
            <a:avLst/>
            <a:gdLst/>
            <a:ahLst/>
            <a:cxnLst/>
            <a:rect l="l" t="t" r="r" b="b"/>
            <a:pathLst>
              <a:path w="22647" h="36943" extrusionOk="0">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4565E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200" b="0" i="0" u="none" strike="noStrike" kern="0" cap="none" spc="0" normalizeH="0" baseline="0" noProof="0">
              <a:ln>
                <a:noFill/>
              </a:ln>
              <a:solidFill>
                <a:schemeClr val="bg1">
                  <a:lumMod val="65000"/>
                </a:schemeClr>
              </a:solidFill>
              <a:effectLst/>
              <a:uLnTx/>
              <a:uFillTx/>
              <a:cs typeface="+mn-ea"/>
              <a:sym typeface="+mn-lt"/>
            </a:endParaRPr>
          </a:p>
        </p:txBody>
      </p:sp>
      <p:sp>
        <p:nvSpPr>
          <p:cNvPr id="34" name="Google Shape;77;p15"/>
          <p:cNvSpPr/>
          <p:nvPr/>
        </p:nvSpPr>
        <p:spPr>
          <a:xfrm>
            <a:off x="3091016" y="3530627"/>
            <a:ext cx="160138" cy="278326"/>
          </a:xfrm>
          <a:custGeom>
            <a:avLst/>
            <a:gdLst/>
            <a:ahLst/>
            <a:cxnLst/>
            <a:rect l="l" t="t" r="r" b="b"/>
            <a:pathLst>
              <a:path w="6871" h="11942" extrusionOk="0">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4565E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200" b="0" i="0" u="none" strike="noStrike" kern="0" cap="none" spc="0" normalizeH="0" baseline="0" noProof="0">
              <a:ln>
                <a:noFill/>
              </a:ln>
              <a:solidFill>
                <a:schemeClr val="bg1">
                  <a:lumMod val="65000"/>
                </a:schemeClr>
              </a:solidFill>
              <a:effectLst/>
              <a:uLnTx/>
              <a:uFillTx/>
              <a:cs typeface="+mn-ea"/>
              <a:sym typeface="+mn-lt"/>
            </a:endParaRPr>
          </a:p>
        </p:txBody>
      </p:sp>
      <p:sp>
        <p:nvSpPr>
          <p:cNvPr id="39" name="Google Shape;76;p15"/>
          <p:cNvSpPr/>
          <p:nvPr/>
        </p:nvSpPr>
        <p:spPr>
          <a:xfrm>
            <a:off x="3052117" y="5973122"/>
            <a:ext cx="474251" cy="773623"/>
          </a:xfrm>
          <a:custGeom>
            <a:avLst/>
            <a:gdLst/>
            <a:ahLst/>
            <a:cxnLst/>
            <a:rect l="l" t="t" r="r" b="b"/>
            <a:pathLst>
              <a:path w="22647" h="36943" extrusionOk="0">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4565E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200" b="0" i="0" u="none" strike="noStrike" kern="0" cap="none" spc="0" normalizeH="0" baseline="0" noProof="0">
              <a:ln>
                <a:noFill/>
              </a:ln>
              <a:solidFill>
                <a:schemeClr val="bg1">
                  <a:lumMod val="65000"/>
                </a:schemeClr>
              </a:solidFill>
              <a:effectLst/>
              <a:uLnTx/>
              <a:uFillTx/>
              <a:cs typeface="+mn-ea"/>
              <a:sym typeface="+mn-lt"/>
            </a:endParaRPr>
          </a:p>
        </p:txBody>
      </p:sp>
      <p:sp>
        <p:nvSpPr>
          <p:cNvPr id="41" name="Google Shape;77;p15"/>
          <p:cNvSpPr/>
          <p:nvPr/>
        </p:nvSpPr>
        <p:spPr>
          <a:xfrm>
            <a:off x="3091016" y="6212453"/>
            <a:ext cx="160138" cy="278326"/>
          </a:xfrm>
          <a:custGeom>
            <a:avLst/>
            <a:gdLst/>
            <a:ahLst/>
            <a:cxnLst/>
            <a:rect l="l" t="t" r="r" b="b"/>
            <a:pathLst>
              <a:path w="6871" h="11942" extrusionOk="0">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4565E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200" b="0" i="0" u="none" strike="noStrike" kern="0" cap="none" spc="0" normalizeH="0" baseline="0" noProof="0">
              <a:ln>
                <a:noFill/>
              </a:ln>
              <a:solidFill>
                <a:schemeClr val="bg1">
                  <a:lumMod val="65000"/>
                </a:schemeClr>
              </a:solidFill>
              <a:effectLst/>
              <a:uLnTx/>
              <a:uFillTx/>
              <a:cs typeface="+mn-ea"/>
              <a:sym typeface="+mn-lt"/>
            </a:endParaRPr>
          </a:p>
        </p:txBody>
      </p:sp>
      <p:sp>
        <p:nvSpPr>
          <p:cNvPr id="43" name="Synergistically utilize technically sound portals with frictionless chains. Dramatically customize…"/>
          <p:cNvSpPr txBox="1"/>
          <p:nvPr/>
        </p:nvSpPr>
        <p:spPr>
          <a:xfrm>
            <a:off x="895168" y="4352037"/>
            <a:ext cx="9384477" cy="323165"/>
          </a:xfrm>
          <a:prstGeom prst="rect">
            <a:avLst/>
          </a:prstGeom>
          <a:ln w="12700">
            <a:miter lim="400000"/>
          </a:ln>
        </p:spPr>
        <p:txBody>
          <a:bodyPr wrap="square" lIns="0" tIns="0" rIns="0" bIns="0" anchor="ctr">
            <a:spAutoFit/>
          </a:bodyPr>
          <a:lstStyle>
            <a:defPPr>
              <a:defRPr lang="en-US"/>
            </a:defPPr>
            <a:lvl1pPr defTabSz="412750" hangingPunct="0">
              <a:lnSpc>
                <a:spcPct val="150000"/>
              </a:lnSpc>
              <a:defRPr sz="1200" b="0" kern="0">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r>
              <a:rPr lang="zh-CN" altLang="en-US" sz="1400" b="1" dirty="0" smtClean="0">
                <a:sym typeface="+mn-lt"/>
              </a:rPr>
              <a:t>第       </a:t>
            </a:r>
            <a:r>
              <a:rPr lang="zh-CN" altLang="en-US" sz="1400" b="1" dirty="0" smtClean="0">
                <a:sym typeface="+mn-lt"/>
              </a:rPr>
              <a:t>阶段：材料初审，院校审核阶段，考生等待初审意见</a:t>
            </a:r>
            <a:endParaRPr lang="en-US" altLang="zh-CN" sz="1400" dirty="0">
              <a:sym typeface="+mn-lt"/>
            </a:endParaRPr>
          </a:p>
        </p:txBody>
      </p:sp>
      <p:sp>
        <p:nvSpPr>
          <p:cNvPr id="46" name="îṩļíďè"/>
          <p:cNvSpPr/>
          <p:nvPr/>
        </p:nvSpPr>
        <p:spPr>
          <a:xfrm>
            <a:off x="1194862" y="4441621"/>
            <a:ext cx="180186" cy="180186"/>
          </a:xfrm>
          <a:prstGeom prst="ellipse">
            <a:avLst/>
          </a:prstGeom>
          <a:solidFill>
            <a:srgbClr val="4565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r>
              <a:rPr lang="en-US" altLang="zh-CN" sz="1200" b="1" dirty="0" smtClean="0">
                <a:cs typeface="+mn-ea"/>
                <a:sym typeface="+mn-lt"/>
              </a:rPr>
              <a:t>2</a:t>
            </a:r>
            <a:endParaRPr sz="1200" b="1" dirty="0">
              <a:cs typeface="+mn-ea"/>
              <a:sym typeface="+mn-lt"/>
            </a:endParaRPr>
          </a:p>
        </p:txBody>
      </p:sp>
      <p:sp>
        <p:nvSpPr>
          <p:cNvPr id="54" name="Google Shape;81;p16"/>
          <p:cNvSpPr/>
          <p:nvPr/>
        </p:nvSpPr>
        <p:spPr>
          <a:xfrm rot="10800000">
            <a:off x="1952624" y="950582"/>
            <a:ext cx="9583205" cy="3170699"/>
          </a:xfrm>
          <a:prstGeom prst="roundRect">
            <a:avLst>
              <a:gd name="adj" fmla="val 16667"/>
            </a:avLst>
          </a:prstGeom>
          <a:noFill/>
          <a:ln w="38100" cap="flat" cmpd="sng">
            <a:solidFill>
              <a:srgbClr val="5C22B8"/>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nvGrpSpPr>
          <p:cNvPr id="3" name="组合 2"/>
          <p:cNvGrpSpPr/>
          <p:nvPr/>
        </p:nvGrpSpPr>
        <p:grpSpPr>
          <a:xfrm>
            <a:off x="1725928" y="4990035"/>
            <a:ext cx="9809899" cy="1817164"/>
            <a:chOff x="906778" y="4570935"/>
            <a:chExt cx="9809899" cy="1817164"/>
          </a:xfrm>
        </p:grpSpPr>
        <p:sp>
          <p:nvSpPr>
            <p:cNvPr id="52" name="Google Shape;75;p15"/>
            <p:cNvSpPr txBox="1"/>
            <p:nvPr/>
          </p:nvSpPr>
          <p:spPr>
            <a:xfrm>
              <a:off x="906778" y="4702624"/>
              <a:ext cx="1264344" cy="641600"/>
            </a:xfrm>
            <a:prstGeom prst="rect">
              <a:avLst/>
            </a:prstGeom>
            <a:noFill/>
            <a:ln>
              <a:noFill/>
            </a:ln>
          </p:spPr>
          <p:txBody>
            <a:bodyPr spcFirstLastPara="1" wrap="square" lIns="121900" tIns="121900" rIns="121900" bIns="121900" anchor="ctr" anchorCtr="0">
              <a:noAutofit/>
            </a:bodyPr>
            <a:lstStyle/>
            <a:p>
              <a:pPr marL="0" marR="0" lvl="0" indent="0" algn="r" defTabSz="1219200" rtl="0" eaLnBrk="1" fontAlgn="auto" latinLnBrk="0" hangingPunct="1">
                <a:lnSpc>
                  <a:spcPct val="100000"/>
                </a:lnSpc>
                <a:spcBef>
                  <a:spcPts val="0"/>
                </a:spcBef>
                <a:spcAft>
                  <a:spcPts val="0"/>
                </a:spcAft>
                <a:buClr>
                  <a:srgbClr val="000000"/>
                </a:buClr>
                <a:buSzTx/>
                <a:buFontTx/>
                <a:buNone/>
                <a:defRPr/>
              </a:pPr>
              <a:r>
                <a:rPr kumimoji="0" lang="zh-CN" altLang="en-US" sz="1200" b="0" i="0" u="none" strike="noStrike" kern="0" cap="none" spc="0" normalizeH="0" baseline="0" noProof="0" dirty="0" smtClean="0">
                  <a:ln>
                    <a:noFill/>
                  </a:ln>
                  <a:solidFill>
                    <a:schemeClr val="tx1">
                      <a:lumMod val="65000"/>
                      <a:lumOff val="35000"/>
                    </a:schemeClr>
                  </a:solidFill>
                  <a:effectLst/>
                  <a:uLnTx/>
                  <a:uFillTx/>
                  <a:cs typeface="+mn-ea"/>
                  <a:sym typeface="+mn-lt"/>
                </a:rPr>
                <a:t>确认及签名</a:t>
              </a:r>
              <a:endParaRPr kumimoji="0" sz="12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55" name="Synergistically utilize technically sound portals with frictionless chains. Dramatically customize…"/>
            <p:cNvSpPr txBox="1"/>
            <p:nvPr/>
          </p:nvSpPr>
          <p:spPr>
            <a:xfrm>
              <a:off x="2953920" y="4710663"/>
              <a:ext cx="6682383" cy="553998"/>
            </a:xfrm>
            <a:prstGeom prst="rect">
              <a:avLst/>
            </a:prstGeom>
            <a:ln w="12700">
              <a:miter lim="400000"/>
            </a:ln>
          </p:spPr>
          <p:txBody>
            <a:bodyPr wrap="square" lIns="0" tIns="0" rIns="0" bIns="0" anchor="ctr">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考生在收到初审短信后登录</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报考系统</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，确认报名信息，若无误则进行</a:t>
              </a:r>
              <a:r>
                <a:rPr lang="zh-CN" altLang="en-US" sz="1200" b="1" kern="0" dirty="0">
                  <a:solidFill>
                    <a:srgbClr val="C00000"/>
                  </a:solidFill>
                  <a:latin typeface="微软雅黑" panose="020B0503020204020204" pitchFamily="34" charset="-122"/>
                  <a:ea typeface="微软雅黑" panose="020B0503020204020204" pitchFamily="34" charset="-122"/>
                  <a:cs typeface="+mn-ea"/>
                  <a:sym typeface="+mn-lt"/>
                </a:rPr>
                <a:t>人脸</a:t>
              </a:r>
              <a:r>
                <a:rPr lang="zh-CN" altLang="en-US" sz="1200" b="1" kern="0" dirty="0" smtClean="0">
                  <a:solidFill>
                    <a:srgbClr val="C00000"/>
                  </a:solidFill>
                  <a:latin typeface="微软雅黑" panose="020B0503020204020204" pitchFamily="34" charset="-122"/>
                  <a:ea typeface="微软雅黑" panose="020B0503020204020204" pitchFamily="34" charset="-122"/>
                  <a:cs typeface="+mn-ea"/>
                  <a:sym typeface="+mn-lt"/>
                </a:rPr>
                <a:t>对比</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，比对成功后在手机端完成</a:t>
              </a:r>
              <a:r>
                <a:rPr lang="zh-CN" altLang="en-US" sz="1200" b="1" kern="0" dirty="0" smtClean="0">
                  <a:solidFill>
                    <a:srgbClr val="C00000"/>
                  </a:solidFill>
                  <a:latin typeface="微软雅黑" panose="020B0503020204020204" pitchFamily="34" charset="-122"/>
                  <a:ea typeface="微软雅黑" panose="020B0503020204020204" pitchFamily="34" charset="-122"/>
                  <a:cs typeface="+mn-ea"/>
                  <a:sym typeface="+mn-lt"/>
                </a:rPr>
                <a:t>在线签名</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7" name="Google Shape;76;p15"/>
            <p:cNvSpPr/>
            <p:nvPr/>
          </p:nvSpPr>
          <p:spPr>
            <a:xfrm>
              <a:off x="2260898" y="4647139"/>
              <a:ext cx="474251" cy="773623"/>
            </a:xfrm>
            <a:custGeom>
              <a:avLst/>
              <a:gdLst/>
              <a:ahLst/>
              <a:cxnLst/>
              <a:rect l="l" t="t" r="r" b="b"/>
              <a:pathLst>
                <a:path w="22647" h="36943" extrusionOk="0">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4565E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200" b="0" i="0" u="none" strike="noStrike" kern="0" cap="none" spc="0" normalizeH="0" baseline="0" noProof="0">
                <a:ln>
                  <a:noFill/>
                </a:ln>
                <a:solidFill>
                  <a:schemeClr val="bg1">
                    <a:lumMod val="65000"/>
                  </a:schemeClr>
                </a:solidFill>
                <a:effectLst/>
                <a:uLnTx/>
                <a:uFillTx/>
                <a:cs typeface="+mn-ea"/>
                <a:sym typeface="+mn-lt"/>
              </a:endParaRPr>
            </a:p>
          </p:txBody>
        </p:sp>
        <p:sp>
          <p:nvSpPr>
            <p:cNvPr id="38" name="Google Shape;77;p15"/>
            <p:cNvSpPr/>
            <p:nvPr/>
          </p:nvSpPr>
          <p:spPr>
            <a:xfrm>
              <a:off x="2299797" y="4886470"/>
              <a:ext cx="160138" cy="278326"/>
            </a:xfrm>
            <a:custGeom>
              <a:avLst/>
              <a:gdLst/>
              <a:ahLst/>
              <a:cxnLst/>
              <a:rect l="l" t="t" r="r" b="b"/>
              <a:pathLst>
                <a:path w="6871" h="11942" extrusionOk="0">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4565E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200" b="0" i="0" u="none" strike="noStrike" kern="0" cap="none" spc="0" normalizeH="0" baseline="0" noProof="0">
                <a:ln>
                  <a:noFill/>
                </a:ln>
                <a:solidFill>
                  <a:schemeClr val="bg1">
                    <a:lumMod val="65000"/>
                  </a:schemeClr>
                </a:solidFill>
                <a:effectLst/>
                <a:uLnTx/>
                <a:uFillTx/>
                <a:cs typeface="+mn-ea"/>
                <a:sym typeface="+mn-lt"/>
              </a:endParaRPr>
            </a:p>
          </p:txBody>
        </p:sp>
        <p:sp>
          <p:nvSpPr>
            <p:cNvPr id="63" name="Google Shape;81;p16"/>
            <p:cNvSpPr/>
            <p:nvPr/>
          </p:nvSpPr>
          <p:spPr>
            <a:xfrm rot="10800000">
              <a:off x="1133472" y="4570935"/>
              <a:ext cx="9583205" cy="1817164"/>
            </a:xfrm>
            <a:prstGeom prst="roundRect">
              <a:avLst>
                <a:gd name="adj" fmla="val 16667"/>
              </a:avLst>
            </a:prstGeom>
            <a:noFill/>
            <a:ln w="38100" cap="flat" cmpd="sng">
              <a:solidFill>
                <a:srgbClr val="5C22B8"/>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grpSp>
        <p:nvGrpSpPr>
          <p:cNvPr id="68" name="组合 67"/>
          <p:cNvGrpSpPr/>
          <p:nvPr/>
        </p:nvGrpSpPr>
        <p:grpSpPr>
          <a:xfrm>
            <a:off x="897652" y="5763324"/>
            <a:ext cx="1901114" cy="323165"/>
            <a:chOff x="1148056" y="5584235"/>
            <a:chExt cx="1901114" cy="323165"/>
          </a:xfrm>
        </p:grpSpPr>
        <p:sp>
          <p:nvSpPr>
            <p:cNvPr id="69" name="Synergistically utilize technically sound portals with frictionless chains. Dramatically customize…"/>
            <p:cNvSpPr txBox="1"/>
            <p:nvPr/>
          </p:nvSpPr>
          <p:spPr>
            <a:xfrm>
              <a:off x="1148056" y="5584235"/>
              <a:ext cx="1901114" cy="323165"/>
            </a:xfrm>
            <a:prstGeom prst="rect">
              <a:avLst/>
            </a:prstGeom>
            <a:ln w="12700">
              <a:miter lim="400000"/>
            </a:ln>
          </p:spPr>
          <p:txBody>
            <a:bodyPr wrap="square" lIns="0" tIns="0" rIns="0" bIns="0" anchor="ctr">
              <a:spAutoFit/>
            </a:bodyPr>
            <a:lstStyle>
              <a:defPPr>
                <a:defRPr lang="en-US"/>
              </a:defPPr>
              <a:lvl1pPr defTabSz="412750" hangingPunct="0">
                <a:lnSpc>
                  <a:spcPct val="150000"/>
                </a:lnSpc>
                <a:defRPr sz="1200" b="0" kern="0">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r>
                <a:rPr lang="zh-CN" altLang="en-US" sz="1400" b="1" dirty="0" smtClean="0">
                  <a:sym typeface="+mn-lt"/>
                </a:rPr>
                <a:t>第</a:t>
              </a:r>
              <a:r>
                <a:rPr lang="en-US" altLang="zh-CN" sz="1400" b="1" dirty="0" smtClean="0">
                  <a:sym typeface="+mn-lt"/>
                </a:rPr>
                <a:t>       </a:t>
              </a:r>
              <a:r>
                <a:rPr lang="zh-CN" altLang="en-US" sz="1400" b="1" dirty="0" smtClean="0">
                  <a:sym typeface="+mn-lt"/>
                </a:rPr>
                <a:t>阶段</a:t>
              </a:r>
              <a:endParaRPr lang="en-US" altLang="zh-CN" sz="1400" dirty="0">
                <a:sym typeface="+mn-lt"/>
              </a:endParaRPr>
            </a:p>
          </p:txBody>
        </p:sp>
        <p:sp>
          <p:nvSpPr>
            <p:cNvPr id="70" name="îṩļíďè"/>
            <p:cNvSpPr/>
            <p:nvPr/>
          </p:nvSpPr>
          <p:spPr>
            <a:xfrm>
              <a:off x="1419175" y="5655724"/>
              <a:ext cx="180186" cy="180186"/>
            </a:xfrm>
            <a:prstGeom prst="ellipse">
              <a:avLst/>
            </a:prstGeom>
            <a:solidFill>
              <a:srgbClr val="4565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r>
                <a:rPr lang="en-US" altLang="zh-CN" sz="1200" b="1" dirty="0" smtClean="0">
                  <a:cs typeface="+mn-ea"/>
                  <a:sym typeface="+mn-lt"/>
                </a:rPr>
                <a:t>3</a:t>
              </a:r>
              <a:endParaRPr sz="1200" b="1" dirty="0">
                <a:cs typeface="+mn-ea"/>
                <a:sym typeface="+mn-lt"/>
              </a:endParaRPr>
            </a:p>
          </p:txBody>
        </p:sp>
      </p:grpSp>
      <p:grpSp>
        <p:nvGrpSpPr>
          <p:cNvPr id="71" name="组合 70"/>
          <p:cNvGrpSpPr/>
          <p:nvPr/>
        </p:nvGrpSpPr>
        <p:grpSpPr>
          <a:xfrm>
            <a:off x="895168" y="2420427"/>
            <a:ext cx="1901114" cy="323165"/>
            <a:chOff x="1148056" y="5584235"/>
            <a:chExt cx="1901114" cy="323165"/>
          </a:xfrm>
        </p:grpSpPr>
        <p:sp>
          <p:nvSpPr>
            <p:cNvPr id="72" name="Synergistically utilize technically sound portals with frictionless chains. Dramatically customize…"/>
            <p:cNvSpPr txBox="1"/>
            <p:nvPr/>
          </p:nvSpPr>
          <p:spPr>
            <a:xfrm>
              <a:off x="1148056" y="5584235"/>
              <a:ext cx="1901114" cy="323165"/>
            </a:xfrm>
            <a:prstGeom prst="rect">
              <a:avLst/>
            </a:prstGeom>
            <a:ln w="12700">
              <a:miter lim="400000"/>
            </a:ln>
          </p:spPr>
          <p:txBody>
            <a:bodyPr wrap="square" lIns="0" tIns="0" rIns="0" bIns="0" anchor="ctr">
              <a:spAutoFit/>
            </a:bodyPr>
            <a:lstStyle>
              <a:defPPr>
                <a:defRPr lang="en-US"/>
              </a:defPPr>
              <a:lvl1pPr defTabSz="412750" hangingPunct="0">
                <a:lnSpc>
                  <a:spcPct val="150000"/>
                </a:lnSpc>
                <a:defRPr sz="1200" b="0" kern="0">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r>
                <a:rPr lang="zh-CN" altLang="en-US" sz="1400" b="1" dirty="0" smtClean="0">
                  <a:sym typeface="+mn-lt"/>
                </a:rPr>
                <a:t>第</a:t>
              </a:r>
              <a:r>
                <a:rPr lang="en-US" altLang="zh-CN" sz="1400" b="1" dirty="0" smtClean="0">
                  <a:sym typeface="+mn-lt"/>
                </a:rPr>
                <a:t>       </a:t>
              </a:r>
              <a:r>
                <a:rPr lang="zh-CN" altLang="en-US" sz="1400" b="1" dirty="0" smtClean="0">
                  <a:sym typeface="+mn-lt"/>
                </a:rPr>
                <a:t>阶段</a:t>
              </a:r>
              <a:endParaRPr lang="en-US" altLang="zh-CN" sz="1400" dirty="0">
                <a:sym typeface="+mn-lt"/>
              </a:endParaRPr>
            </a:p>
          </p:txBody>
        </p:sp>
        <p:sp>
          <p:nvSpPr>
            <p:cNvPr id="73" name="îṩļíďè"/>
            <p:cNvSpPr/>
            <p:nvPr/>
          </p:nvSpPr>
          <p:spPr>
            <a:xfrm>
              <a:off x="1419175" y="5655724"/>
              <a:ext cx="180186" cy="180186"/>
            </a:xfrm>
            <a:prstGeom prst="ellipse">
              <a:avLst/>
            </a:prstGeom>
            <a:solidFill>
              <a:srgbClr val="4565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r>
                <a:rPr lang="en-US" altLang="zh-CN" sz="1200" b="1" dirty="0" smtClean="0">
                  <a:cs typeface="+mn-ea"/>
                  <a:sym typeface="+mn-lt"/>
                </a:rPr>
                <a:t>1</a:t>
              </a:r>
              <a:endParaRPr sz="1200" b="1" dirty="0">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timing>
    <p:tnLst>
      <p:par>
        <p:cTn id="1" dur="indefinite" restart="never" nodeType="tmRoot"/>
      </p:par>
    </p:tnLst>
    <p:bldLst>
      <p:bldP spid="30" grpId="0" animBg="1"/>
      <p:bldP spid="35" grpId="0" animBg="1"/>
      <p:bldP spid="40" grpId="0" animBg="1"/>
      <p:bldP spid="64" grpId="0" animBg="1"/>
      <p:bldP spid="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17094"/>
            <a:ext cx="12192000" cy="6858000"/>
          </a:xfrm>
          <a:prstGeom prst="rect">
            <a:avLst/>
          </a:prstGeom>
        </p:spPr>
      </p:pic>
      <p:grpSp>
        <p:nvGrpSpPr>
          <p:cNvPr id="27" name="组合 26"/>
          <p:cNvGrpSpPr/>
          <p:nvPr/>
        </p:nvGrpSpPr>
        <p:grpSpPr>
          <a:xfrm>
            <a:off x="621510" y="2046380"/>
            <a:ext cx="3417924" cy="1261872"/>
            <a:chOff x="1777452" y="2046380"/>
            <a:chExt cx="3417924" cy="1261872"/>
          </a:xfrm>
        </p:grpSpPr>
        <p:sp>
          <p:nvSpPr>
            <p:cNvPr id="4" name="íšḷîďê"/>
            <p:cNvSpPr/>
            <p:nvPr/>
          </p:nvSpPr>
          <p:spPr>
            <a:xfrm>
              <a:off x="1809700" y="2046380"/>
              <a:ext cx="3385676" cy="126116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5" name="íṡḻîḓè"/>
            <p:cNvSpPr/>
            <p:nvPr/>
          </p:nvSpPr>
          <p:spPr>
            <a:xfrm>
              <a:off x="1777452" y="2046380"/>
              <a:ext cx="45720" cy="1261872"/>
            </a:xfrm>
            <a:prstGeom prst="rect">
              <a:avLst/>
            </a:prstGeom>
            <a:solidFill>
              <a:srgbClr val="4565E2"/>
            </a:solidFill>
            <a:ln>
              <a:solidFill>
                <a:srgbClr val="4565E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6" name="îṩļíďè"/>
            <p:cNvSpPr/>
            <p:nvPr/>
          </p:nvSpPr>
          <p:spPr>
            <a:xfrm>
              <a:off x="2003401" y="2268164"/>
              <a:ext cx="703291" cy="703291"/>
            </a:xfrm>
            <a:prstGeom prst="ellipse">
              <a:avLst/>
            </a:prstGeom>
            <a:solidFill>
              <a:srgbClr val="4565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b="1" dirty="0" smtClean="0">
                  <a:cs typeface="+mn-ea"/>
                  <a:sym typeface="+mn-lt"/>
                </a:rPr>
                <a:t>1</a:t>
              </a:r>
              <a:endParaRPr b="1" dirty="0">
                <a:cs typeface="+mn-ea"/>
                <a:sym typeface="+mn-lt"/>
              </a:endParaRPr>
            </a:p>
          </p:txBody>
        </p:sp>
        <p:sp>
          <p:nvSpPr>
            <p:cNvPr id="8" name="Synergistically utilize technically sound portals with frictionless chains. Dramatically customize…"/>
            <p:cNvSpPr txBox="1"/>
            <p:nvPr/>
          </p:nvSpPr>
          <p:spPr>
            <a:xfrm>
              <a:off x="2953375" y="2177408"/>
              <a:ext cx="2094858" cy="1075359"/>
            </a:xfrm>
            <a:prstGeom prst="rect">
              <a:avLst/>
            </a:prstGeom>
            <a:ln w="12700">
              <a:miter lim="400000"/>
            </a:ln>
          </p:spPr>
          <p:txBody>
            <a:bodyPr wrap="square" lIns="0" tIns="0" rIns="0" bIns="0" anchor="ctr">
              <a:spAutoFit/>
            </a:bodyPr>
            <a:lstStyle>
              <a:defPPr>
                <a:defRPr lang="en-US"/>
              </a:defPPr>
              <a:lvl1pPr defTabSz="412750" hangingPunct="0">
                <a:lnSpc>
                  <a:spcPct val="150000"/>
                </a:lnSpc>
                <a:defRPr sz="1200" b="0" kern="0">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r>
                <a:rPr lang="zh-CN" altLang="en-US" dirty="0" smtClean="0">
                  <a:sym typeface="+mn-lt"/>
                </a:rPr>
                <a:t>注册：考生填写身份证号、姓名、密码、手机号信息进行注册，成功后需保存</a:t>
              </a:r>
              <a:r>
                <a:rPr lang="zh-CN" altLang="en-US" dirty="0" smtClean="0">
                  <a:solidFill>
                    <a:srgbClr val="FF0000"/>
                  </a:solidFill>
                  <a:sym typeface="+mn-lt"/>
                </a:rPr>
                <a:t>报名序号</a:t>
              </a:r>
              <a:r>
                <a:rPr lang="zh-CN" altLang="en-US" dirty="0" smtClean="0">
                  <a:sym typeface="+mn-lt"/>
                </a:rPr>
                <a:t>。</a:t>
              </a:r>
              <a:endParaRPr lang="en-US" altLang="zh-CN" dirty="0" smtClean="0">
                <a:sym typeface="+mn-lt"/>
              </a:endParaRPr>
            </a:p>
            <a:p>
              <a:endParaRPr lang="en-US" altLang="zh-CN" dirty="0">
                <a:sym typeface="+mn-lt"/>
              </a:endParaRPr>
            </a:p>
          </p:txBody>
        </p:sp>
      </p:grpSp>
      <p:grpSp>
        <p:nvGrpSpPr>
          <p:cNvPr id="26" name="组合 25"/>
          <p:cNvGrpSpPr/>
          <p:nvPr/>
        </p:nvGrpSpPr>
        <p:grpSpPr>
          <a:xfrm>
            <a:off x="4526215" y="2038274"/>
            <a:ext cx="3484599" cy="1261872"/>
            <a:chOff x="1710777" y="3452404"/>
            <a:chExt cx="3484599" cy="1261872"/>
          </a:xfrm>
        </p:grpSpPr>
        <p:sp>
          <p:nvSpPr>
            <p:cNvPr id="9" name="íšḷîďê"/>
            <p:cNvSpPr/>
            <p:nvPr/>
          </p:nvSpPr>
          <p:spPr>
            <a:xfrm>
              <a:off x="1753526" y="3452404"/>
              <a:ext cx="3441850" cy="126116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0" name="íṡḻîḓè"/>
            <p:cNvSpPr/>
            <p:nvPr/>
          </p:nvSpPr>
          <p:spPr>
            <a:xfrm>
              <a:off x="1710777" y="3452404"/>
              <a:ext cx="45720" cy="1261872"/>
            </a:xfrm>
            <a:prstGeom prst="rect">
              <a:avLst/>
            </a:prstGeom>
            <a:solidFill>
              <a:srgbClr val="4565E2"/>
            </a:solidFill>
            <a:ln>
              <a:solidFill>
                <a:srgbClr val="4565E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1" name="îṩļíďè"/>
            <p:cNvSpPr/>
            <p:nvPr/>
          </p:nvSpPr>
          <p:spPr>
            <a:xfrm>
              <a:off x="2025901" y="3682294"/>
              <a:ext cx="695185" cy="695185"/>
            </a:xfrm>
            <a:prstGeom prst="ellipse">
              <a:avLst/>
            </a:prstGeom>
            <a:solidFill>
              <a:srgbClr val="4565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b="1" dirty="0" smtClean="0">
                  <a:cs typeface="+mn-ea"/>
                  <a:sym typeface="+mn-lt"/>
                </a:rPr>
                <a:t>2</a:t>
              </a:r>
              <a:endParaRPr b="1" dirty="0">
                <a:cs typeface="+mn-ea"/>
                <a:sym typeface="+mn-lt"/>
              </a:endParaRPr>
            </a:p>
          </p:txBody>
        </p:sp>
        <p:sp>
          <p:nvSpPr>
            <p:cNvPr id="13" name="Synergistically utilize technically sound portals with frictionless chains. Dramatically customize…"/>
            <p:cNvSpPr txBox="1"/>
            <p:nvPr/>
          </p:nvSpPr>
          <p:spPr>
            <a:xfrm>
              <a:off x="2910802" y="3683450"/>
              <a:ext cx="2094858" cy="798360"/>
            </a:xfrm>
            <a:prstGeom prst="rect">
              <a:avLst/>
            </a:prstGeom>
            <a:ln w="12700">
              <a:miter lim="400000"/>
            </a:ln>
          </p:spPr>
          <p:txBody>
            <a:bodyPr wrap="square" lIns="0" tIns="0" rIns="0" bIns="0" anchor="ctr">
              <a:spAutoFit/>
            </a:bodyPr>
            <a:lstStyle>
              <a:defPPr>
                <a:defRPr lang="en-US"/>
              </a:defPPr>
              <a:lvl1pPr defTabSz="412750" hangingPunct="0">
                <a:lnSpc>
                  <a:spcPct val="150000"/>
                </a:lnSpc>
                <a:defRPr sz="1200" b="0" kern="0">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r>
                <a:rPr lang="zh-CN" altLang="en-US" dirty="0" smtClean="0">
                  <a:sym typeface="+mn-lt"/>
                </a:rPr>
                <a:t>登录：使用注册时的报名序号和注册密码进行账号登录。</a:t>
              </a:r>
              <a:endParaRPr lang="en-US" altLang="zh-CN" dirty="0" smtClean="0">
                <a:sym typeface="+mn-lt"/>
              </a:endParaRPr>
            </a:p>
            <a:p>
              <a:endParaRPr lang="en-US" altLang="zh-CN" dirty="0">
                <a:sym typeface="+mn-lt"/>
              </a:endParaRPr>
            </a:p>
          </p:txBody>
        </p:sp>
      </p:grpSp>
      <p:grpSp>
        <p:nvGrpSpPr>
          <p:cNvPr id="24" name="组合 23"/>
          <p:cNvGrpSpPr/>
          <p:nvPr/>
        </p:nvGrpSpPr>
        <p:grpSpPr>
          <a:xfrm>
            <a:off x="8407893" y="2037564"/>
            <a:ext cx="3598899" cy="1261872"/>
            <a:chOff x="8402125" y="3452404"/>
            <a:chExt cx="3598899" cy="1261872"/>
          </a:xfrm>
        </p:grpSpPr>
        <p:sp>
          <p:nvSpPr>
            <p:cNvPr id="14" name="íšḷîďê"/>
            <p:cNvSpPr/>
            <p:nvPr/>
          </p:nvSpPr>
          <p:spPr>
            <a:xfrm>
              <a:off x="8440199" y="3452404"/>
              <a:ext cx="3560825" cy="126116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5" name="íṡḻîḓè"/>
            <p:cNvSpPr/>
            <p:nvPr/>
          </p:nvSpPr>
          <p:spPr>
            <a:xfrm>
              <a:off x="8402125" y="3452404"/>
              <a:ext cx="45720" cy="1261872"/>
            </a:xfrm>
            <a:prstGeom prst="rect">
              <a:avLst/>
            </a:prstGeom>
            <a:solidFill>
              <a:srgbClr val="4565E2"/>
            </a:solidFill>
            <a:ln>
              <a:solidFill>
                <a:srgbClr val="4565E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6" name="îṩļíďè"/>
            <p:cNvSpPr/>
            <p:nvPr/>
          </p:nvSpPr>
          <p:spPr>
            <a:xfrm>
              <a:off x="8722051" y="3687639"/>
              <a:ext cx="694475" cy="694475"/>
            </a:xfrm>
            <a:prstGeom prst="ellipse">
              <a:avLst/>
            </a:prstGeom>
            <a:solidFill>
              <a:srgbClr val="4565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b="1" dirty="0" smtClean="0">
                  <a:cs typeface="+mn-ea"/>
                  <a:sym typeface="+mn-lt"/>
                </a:rPr>
                <a:t>3</a:t>
              </a:r>
              <a:endParaRPr b="1" dirty="0">
                <a:cs typeface="+mn-ea"/>
                <a:sym typeface="+mn-lt"/>
              </a:endParaRPr>
            </a:p>
          </p:txBody>
        </p:sp>
        <p:sp>
          <p:nvSpPr>
            <p:cNvPr id="18" name="Synergistically utilize technically sound portals with frictionless chains. Dramatically customize…"/>
            <p:cNvSpPr txBox="1"/>
            <p:nvPr/>
          </p:nvSpPr>
          <p:spPr>
            <a:xfrm>
              <a:off x="9716450" y="3528632"/>
              <a:ext cx="2278806" cy="1107996"/>
            </a:xfrm>
            <a:prstGeom prst="rect">
              <a:avLst/>
            </a:prstGeom>
            <a:ln w="12700">
              <a:miter lim="400000"/>
            </a:ln>
          </p:spPr>
          <p:txBody>
            <a:bodyPr wrap="square" lIns="0" tIns="0" rIns="0" bIns="0" anchor="ctr">
              <a:spAutoFit/>
            </a:bodyPr>
            <a:lstStyle>
              <a:defPPr>
                <a:defRPr lang="en-US"/>
              </a:defPPr>
              <a:lvl1pPr defTabSz="412750" hangingPunct="0">
                <a:lnSpc>
                  <a:spcPct val="150000"/>
                </a:lnSpc>
                <a:defRPr sz="1200" b="0" kern="0">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r>
                <a:rPr lang="zh-CN" altLang="en-US" dirty="0" smtClean="0">
                  <a:sym typeface="+mn-lt"/>
                </a:rPr>
                <a:t>找回账号及忘记密码：</a:t>
              </a:r>
              <a:endParaRPr lang="en-US" altLang="zh-CN" dirty="0">
                <a:sym typeface="+mn-lt"/>
              </a:endParaRPr>
            </a:p>
            <a:p>
              <a:r>
                <a:rPr lang="zh-CN" altLang="en-US" dirty="0" smtClean="0">
                  <a:sym typeface="+mn-lt"/>
                </a:rPr>
                <a:t>考生登录时如果忘记报名序号或密码可使用身份证号、姓名和短信验证码找回或重新设置。</a:t>
              </a:r>
              <a:r>
                <a:rPr lang="en-US" altLang="zh-CN" dirty="0" smtClean="0">
                  <a:sym typeface="+mn-lt"/>
                </a:rPr>
                <a:t> </a:t>
              </a:r>
              <a:endParaRPr lang="en-US" altLang="zh-CN" dirty="0">
                <a:sym typeface="+mn-lt"/>
              </a:endParaRPr>
            </a:p>
          </p:txBody>
        </p:sp>
      </p:grpSp>
      <p:grpSp>
        <p:nvGrpSpPr>
          <p:cNvPr id="40" name="组合 39"/>
          <p:cNvGrpSpPr/>
          <p:nvPr/>
        </p:nvGrpSpPr>
        <p:grpSpPr>
          <a:xfrm>
            <a:off x="1471872" y="660365"/>
            <a:ext cx="3465888" cy="656039"/>
            <a:chOff x="963832" y="1906354"/>
            <a:chExt cx="4126328" cy="781050"/>
          </a:xfrm>
        </p:grpSpPr>
        <p:sp>
          <p:nvSpPr>
            <p:cNvPr id="41" name="Rounded Rectangle 23"/>
            <p:cNvSpPr/>
            <p:nvPr/>
          </p:nvSpPr>
          <p:spPr>
            <a:xfrm>
              <a:off x="963832" y="1991889"/>
              <a:ext cx="4126328" cy="679673"/>
            </a:xfrm>
            <a:prstGeom prst="roundRect">
              <a:avLst>
                <a:gd name="adj" fmla="val 50000"/>
              </a:avLst>
            </a:prstGeom>
            <a:solidFill>
              <a:srgbClr val="264CD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rgbClr val="FFFFFF"/>
                </a:solidFill>
                <a:effectLst/>
                <a:uLnTx/>
                <a:uFillTx/>
                <a:cs typeface="+mn-ea"/>
                <a:sym typeface="+mn-lt"/>
              </a:endParaRPr>
            </a:p>
          </p:txBody>
        </p:sp>
        <p:sp>
          <p:nvSpPr>
            <p:cNvPr id="42" name="Oval 24"/>
            <p:cNvSpPr/>
            <p:nvPr/>
          </p:nvSpPr>
          <p:spPr>
            <a:xfrm>
              <a:off x="972245" y="1906354"/>
              <a:ext cx="781050" cy="781050"/>
            </a:xfrm>
            <a:prstGeom prst="ellipse">
              <a:avLst/>
            </a:prstGeom>
            <a:solidFill>
              <a:srgbClr val="FFFFFF"/>
            </a:solidFill>
            <a:ln w="12700" cap="flat" cmpd="sng" algn="ctr">
              <a:noFill/>
              <a:prstDash val="solid"/>
              <a:miter lim="800000"/>
            </a:ln>
            <a:effectLst>
              <a:outerShdw blurRad="749300" dist="381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rgbClr val="FFFFFF"/>
                </a:solidFill>
                <a:effectLst/>
                <a:uLnTx/>
                <a:uFillTx/>
                <a:cs typeface="+mn-ea"/>
                <a:sym typeface="+mn-lt"/>
              </a:endParaRPr>
            </a:p>
          </p:txBody>
        </p:sp>
        <p:sp>
          <p:nvSpPr>
            <p:cNvPr id="43" name="文本框 42"/>
            <p:cNvSpPr txBox="1"/>
            <p:nvPr/>
          </p:nvSpPr>
          <p:spPr>
            <a:xfrm>
              <a:off x="1823588" y="2120554"/>
              <a:ext cx="3013058" cy="476353"/>
            </a:xfrm>
            <a:prstGeom prst="rect">
              <a:avLst/>
            </a:prstGeom>
            <a:noFill/>
          </p:spPr>
          <p:txBody>
            <a:bodyPr wrap="square" rtlCol="0">
              <a:spAutoFit/>
            </a:bodyPr>
            <a:lstStyle/>
            <a:p>
              <a:r>
                <a:rPr lang="zh-CN" altLang="en-US" sz="2000" dirty="0" smtClean="0">
                  <a:solidFill>
                    <a:schemeClr val="bg1"/>
                  </a:solidFill>
                  <a:latin typeface="+mn-ea"/>
                  <a:cs typeface="+mn-ea"/>
                  <a:sym typeface="+mn-lt"/>
                </a:rPr>
                <a:t>注册与登录</a:t>
              </a:r>
              <a:endParaRPr lang="zh-CN" altLang="en-US" sz="2000" dirty="0">
                <a:solidFill>
                  <a:schemeClr val="bg1"/>
                </a:solidFill>
                <a:latin typeface="+mn-ea"/>
                <a:cs typeface="+mn-ea"/>
                <a:sym typeface="+mn-lt"/>
              </a:endParaRPr>
            </a:p>
          </p:txBody>
        </p:sp>
      </p:grpSp>
      <p:sp>
        <p:nvSpPr>
          <p:cNvPr id="44" name="iS1îḋe"/>
          <p:cNvSpPr/>
          <p:nvPr/>
        </p:nvSpPr>
        <p:spPr bwMode="auto">
          <a:xfrm>
            <a:off x="1666951" y="863289"/>
            <a:ext cx="336252" cy="232968"/>
          </a:xfrm>
          <a:custGeom>
            <a:avLst/>
            <a:gdLst>
              <a:gd name="connsiteX0" fmla="*/ 151822 w 607427"/>
              <a:gd name="connsiteY0" fmla="*/ 226797 h 420852"/>
              <a:gd name="connsiteX1" fmla="*/ 237172 w 607427"/>
              <a:gd name="connsiteY1" fmla="*/ 226797 h 420852"/>
              <a:gd name="connsiteX2" fmla="*/ 237172 w 607427"/>
              <a:gd name="connsiteY2" fmla="*/ 316353 h 420852"/>
              <a:gd name="connsiteX3" fmla="*/ 248668 w 607427"/>
              <a:gd name="connsiteY3" fmla="*/ 327940 h 420852"/>
              <a:gd name="connsiteX4" fmla="*/ 270900 w 607427"/>
              <a:gd name="connsiteY4" fmla="*/ 327940 h 420852"/>
              <a:gd name="connsiteX5" fmla="*/ 223616 w 607427"/>
              <a:gd name="connsiteY5" fmla="*/ 385441 h 420852"/>
              <a:gd name="connsiteX6" fmla="*/ 194443 w 607427"/>
              <a:gd name="connsiteY6" fmla="*/ 420852 h 420852"/>
              <a:gd name="connsiteX7" fmla="*/ 165378 w 607427"/>
              <a:gd name="connsiteY7" fmla="*/ 385441 h 420852"/>
              <a:gd name="connsiteX8" fmla="*/ 117985 w 607427"/>
              <a:gd name="connsiteY8" fmla="*/ 327940 h 420852"/>
              <a:gd name="connsiteX9" fmla="*/ 140217 w 607427"/>
              <a:gd name="connsiteY9" fmla="*/ 327940 h 420852"/>
              <a:gd name="connsiteX10" fmla="*/ 151822 w 607427"/>
              <a:gd name="connsiteY10" fmla="*/ 316353 h 420852"/>
              <a:gd name="connsiteX11" fmla="*/ 388357 w 607427"/>
              <a:gd name="connsiteY11" fmla="*/ 91100 h 420852"/>
              <a:gd name="connsiteX12" fmla="*/ 464814 w 607427"/>
              <a:gd name="connsiteY12" fmla="*/ 184012 h 420852"/>
              <a:gd name="connsiteX13" fmla="*/ 442582 w 607427"/>
              <a:gd name="connsiteY13" fmla="*/ 184012 h 420852"/>
              <a:gd name="connsiteX14" fmla="*/ 430977 w 607427"/>
              <a:gd name="connsiteY14" fmla="*/ 195599 h 420852"/>
              <a:gd name="connsiteX15" fmla="*/ 430977 w 607427"/>
              <a:gd name="connsiteY15" fmla="*/ 285155 h 420852"/>
              <a:gd name="connsiteX16" fmla="*/ 345627 w 607427"/>
              <a:gd name="connsiteY16" fmla="*/ 285155 h 420852"/>
              <a:gd name="connsiteX17" fmla="*/ 345627 w 607427"/>
              <a:gd name="connsiteY17" fmla="*/ 195599 h 420852"/>
              <a:gd name="connsiteX18" fmla="*/ 334131 w 607427"/>
              <a:gd name="connsiteY18" fmla="*/ 184012 h 420852"/>
              <a:gd name="connsiteX19" fmla="*/ 311899 w 607427"/>
              <a:gd name="connsiteY19" fmla="*/ 184012 h 420852"/>
              <a:gd name="connsiteX20" fmla="*/ 388359 w 607427"/>
              <a:gd name="connsiteY20" fmla="*/ 61296 h 420852"/>
              <a:gd name="connsiteX21" fmla="*/ 379357 w 607427"/>
              <a:gd name="connsiteY21" fmla="*/ 65520 h 420852"/>
              <a:gd name="connsiteX22" fmla="*/ 278499 w 607427"/>
              <a:gd name="connsiteY22" fmla="*/ 188220 h 420852"/>
              <a:gd name="connsiteX23" fmla="*/ 276981 w 607427"/>
              <a:gd name="connsiteY23" fmla="*/ 200457 h 420852"/>
              <a:gd name="connsiteX24" fmla="*/ 287392 w 607427"/>
              <a:gd name="connsiteY24" fmla="*/ 207172 h 420852"/>
              <a:gd name="connsiteX25" fmla="*/ 322530 w 607427"/>
              <a:gd name="connsiteY25" fmla="*/ 207172 h 420852"/>
              <a:gd name="connsiteX26" fmla="*/ 322530 w 607427"/>
              <a:gd name="connsiteY26" fmla="*/ 296625 h 420852"/>
              <a:gd name="connsiteX27" fmla="*/ 334134 w 607427"/>
              <a:gd name="connsiteY27" fmla="*/ 308212 h 420852"/>
              <a:gd name="connsiteX28" fmla="*/ 442583 w 607427"/>
              <a:gd name="connsiteY28" fmla="*/ 308212 h 420852"/>
              <a:gd name="connsiteX29" fmla="*/ 454079 w 607427"/>
              <a:gd name="connsiteY29" fmla="*/ 296625 h 420852"/>
              <a:gd name="connsiteX30" fmla="*/ 454079 w 607427"/>
              <a:gd name="connsiteY30" fmla="*/ 207172 h 420852"/>
              <a:gd name="connsiteX31" fmla="*/ 489217 w 607427"/>
              <a:gd name="connsiteY31" fmla="*/ 207172 h 420852"/>
              <a:gd name="connsiteX32" fmla="*/ 489325 w 607427"/>
              <a:gd name="connsiteY32" fmla="*/ 207172 h 420852"/>
              <a:gd name="connsiteX33" fmla="*/ 500821 w 607427"/>
              <a:gd name="connsiteY33" fmla="*/ 195584 h 420852"/>
              <a:gd name="connsiteX34" fmla="*/ 497784 w 607427"/>
              <a:gd name="connsiteY34" fmla="*/ 187678 h 420852"/>
              <a:gd name="connsiteX35" fmla="*/ 397251 w 607427"/>
              <a:gd name="connsiteY35" fmla="*/ 65520 h 420852"/>
              <a:gd name="connsiteX36" fmla="*/ 388359 w 607427"/>
              <a:gd name="connsiteY36" fmla="*/ 61296 h 420852"/>
              <a:gd name="connsiteX37" fmla="*/ 336628 w 607427"/>
              <a:gd name="connsiteY37" fmla="*/ 0 h 420852"/>
              <a:gd name="connsiteX38" fmla="*/ 444752 w 607427"/>
              <a:gd name="connsiteY38" fmla="*/ 77107 h 420852"/>
              <a:gd name="connsiteX39" fmla="*/ 550925 w 607427"/>
              <a:gd name="connsiteY39" fmla="*/ 190927 h 420852"/>
              <a:gd name="connsiteX40" fmla="*/ 548105 w 607427"/>
              <a:gd name="connsiteY40" fmla="*/ 216052 h 420852"/>
              <a:gd name="connsiteX41" fmla="*/ 607427 w 607427"/>
              <a:gd name="connsiteY41" fmla="*/ 316118 h 420852"/>
              <a:gd name="connsiteX42" fmla="*/ 607427 w 607427"/>
              <a:gd name="connsiteY42" fmla="*/ 316876 h 420852"/>
              <a:gd name="connsiteX43" fmla="*/ 537694 w 607427"/>
              <a:gd name="connsiteY43" fmla="*/ 385428 h 420852"/>
              <a:gd name="connsiteX44" fmla="*/ 253555 w 607427"/>
              <a:gd name="connsiteY44" fmla="*/ 385428 h 420852"/>
              <a:gd name="connsiteX45" fmla="*/ 304310 w 607427"/>
              <a:gd name="connsiteY45" fmla="*/ 323699 h 420852"/>
              <a:gd name="connsiteX46" fmla="*/ 305828 w 607427"/>
              <a:gd name="connsiteY46" fmla="*/ 311353 h 420852"/>
              <a:gd name="connsiteX47" fmla="*/ 295417 w 607427"/>
              <a:gd name="connsiteY47" fmla="*/ 304747 h 420852"/>
              <a:gd name="connsiteX48" fmla="*/ 260279 w 607427"/>
              <a:gd name="connsiteY48" fmla="*/ 304747 h 420852"/>
              <a:gd name="connsiteX49" fmla="*/ 260279 w 607427"/>
              <a:gd name="connsiteY49" fmla="*/ 215294 h 420852"/>
              <a:gd name="connsiteX50" fmla="*/ 248675 w 607427"/>
              <a:gd name="connsiteY50" fmla="*/ 203706 h 420852"/>
              <a:gd name="connsiteX51" fmla="*/ 140226 w 607427"/>
              <a:gd name="connsiteY51" fmla="*/ 203706 h 420852"/>
              <a:gd name="connsiteX52" fmla="*/ 128730 w 607427"/>
              <a:gd name="connsiteY52" fmla="*/ 215294 h 420852"/>
              <a:gd name="connsiteX53" fmla="*/ 128730 w 607427"/>
              <a:gd name="connsiteY53" fmla="*/ 304747 h 420852"/>
              <a:gd name="connsiteX54" fmla="*/ 93592 w 607427"/>
              <a:gd name="connsiteY54" fmla="*/ 304747 h 420852"/>
              <a:gd name="connsiteX55" fmla="*/ 83073 w 607427"/>
              <a:gd name="connsiteY55" fmla="*/ 311353 h 420852"/>
              <a:gd name="connsiteX56" fmla="*/ 84591 w 607427"/>
              <a:gd name="connsiteY56" fmla="*/ 323699 h 420852"/>
              <a:gd name="connsiteX57" fmla="*/ 135454 w 607427"/>
              <a:gd name="connsiteY57" fmla="*/ 385428 h 420852"/>
              <a:gd name="connsiteX58" fmla="*/ 72987 w 607427"/>
              <a:gd name="connsiteY58" fmla="*/ 385428 h 420852"/>
              <a:gd name="connsiteX59" fmla="*/ 9652 w 607427"/>
              <a:gd name="connsiteY59" fmla="*/ 344600 h 420852"/>
              <a:gd name="connsiteX60" fmla="*/ 0 w 607427"/>
              <a:gd name="connsiteY60" fmla="*/ 298791 h 420852"/>
              <a:gd name="connsiteX61" fmla="*/ 75047 w 607427"/>
              <a:gd name="connsiteY61" fmla="*/ 191685 h 420852"/>
              <a:gd name="connsiteX62" fmla="*/ 71035 w 607427"/>
              <a:gd name="connsiteY62" fmla="*/ 162012 h 420852"/>
              <a:gd name="connsiteX63" fmla="*/ 178942 w 607427"/>
              <a:gd name="connsiteY63" fmla="*/ 47975 h 420852"/>
              <a:gd name="connsiteX64" fmla="*/ 236204 w 607427"/>
              <a:gd name="connsiteY64" fmla="*/ 59671 h 420852"/>
              <a:gd name="connsiteX65" fmla="*/ 336628 w 607427"/>
              <a:gd name="connsiteY65" fmla="*/ 0 h 42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7427" h="420852">
                <a:moveTo>
                  <a:pt x="151822" y="226797"/>
                </a:moveTo>
                <a:lnTo>
                  <a:pt x="237172" y="226797"/>
                </a:lnTo>
                <a:lnTo>
                  <a:pt x="237172" y="316353"/>
                </a:lnTo>
                <a:cubicBezTo>
                  <a:pt x="237172" y="322742"/>
                  <a:pt x="242269" y="327940"/>
                  <a:pt x="248668" y="327940"/>
                </a:cubicBezTo>
                <a:lnTo>
                  <a:pt x="270900" y="327940"/>
                </a:lnTo>
                <a:lnTo>
                  <a:pt x="223616" y="385441"/>
                </a:lnTo>
                <a:lnTo>
                  <a:pt x="194443" y="420852"/>
                </a:lnTo>
                <a:lnTo>
                  <a:pt x="165378" y="385441"/>
                </a:lnTo>
                <a:lnTo>
                  <a:pt x="117985" y="327940"/>
                </a:lnTo>
                <a:lnTo>
                  <a:pt x="140217" y="327940"/>
                </a:lnTo>
                <a:cubicBezTo>
                  <a:pt x="146616" y="327940"/>
                  <a:pt x="151822" y="322742"/>
                  <a:pt x="151822" y="316353"/>
                </a:cubicBezTo>
                <a:close/>
                <a:moveTo>
                  <a:pt x="388357" y="91100"/>
                </a:moveTo>
                <a:lnTo>
                  <a:pt x="464814" y="184012"/>
                </a:lnTo>
                <a:lnTo>
                  <a:pt x="442582" y="184012"/>
                </a:lnTo>
                <a:cubicBezTo>
                  <a:pt x="436183" y="184012"/>
                  <a:pt x="430977" y="189210"/>
                  <a:pt x="430977" y="195599"/>
                </a:cubicBezTo>
                <a:lnTo>
                  <a:pt x="430977" y="285155"/>
                </a:lnTo>
                <a:lnTo>
                  <a:pt x="345627" y="285155"/>
                </a:lnTo>
                <a:lnTo>
                  <a:pt x="345627" y="195599"/>
                </a:lnTo>
                <a:cubicBezTo>
                  <a:pt x="345627" y="189210"/>
                  <a:pt x="340530" y="184012"/>
                  <a:pt x="334131" y="184012"/>
                </a:cubicBezTo>
                <a:lnTo>
                  <a:pt x="311899" y="184012"/>
                </a:lnTo>
                <a:close/>
                <a:moveTo>
                  <a:pt x="388359" y="61296"/>
                </a:moveTo>
                <a:cubicBezTo>
                  <a:pt x="384888" y="61296"/>
                  <a:pt x="381635" y="62812"/>
                  <a:pt x="379357" y="65520"/>
                </a:cubicBezTo>
                <a:lnTo>
                  <a:pt x="278499" y="188220"/>
                </a:lnTo>
                <a:cubicBezTo>
                  <a:pt x="275571" y="191685"/>
                  <a:pt x="275029" y="196450"/>
                  <a:pt x="276981" y="200457"/>
                </a:cubicBezTo>
                <a:cubicBezTo>
                  <a:pt x="278824" y="204572"/>
                  <a:pt x="282945" y="207172"/>
                  <a:pt x="287392" y="207172"/>
                </a:cubicBezTo>
                <a:lnTo>
                  <a:pt x="322530" y="207172"/>
                </a:lnTo>
                <a:lnTo>
                  <a:pt x="322530" y="296625"/>
                </a:lnTo>
                <a:cubicBezTo>
                  <a:pt x="322530" y="303014"/>
                  <a:pt x="327735" y="308212"/>
                  <a:pt x="334134" y="308212"/>
                </a:cubicBezTo>
                <a:lnTo>
                  <a:pt x="442583" y="308212"/>
                </a:lnTo>
                <a:cubicBezTo>
                  <a:pt x="448982" y="308212"/>
                  <a:pt x="454079" y="303014"/>
                  <a:pt x="454079" y="296625"/>
                </a:cubicBezTo>
                <a:lnTo>
                  <a:pt x="454079" y="207172"/>
                </a:lnTo>
                <a:lnTo>
                  <a:pt x="489217" y="207172"/>
                </a:lnTo>
                <a:lnTo>
                  <a:pt x="489325" y="207172"/>
                </a:lnTo>
                <a:cubicBezTo>
                  <a:pt x="495724" y="207172"/>
                  <a:pt x="500821" y="201973"/>
                  <a:pt x="500821" y="195584"/>
                </a:cubicBezTo>
                <a:cubicBezTo>
                  <a:pt x="500821" y="192552"/>
                  <a:pt x="499628" y="189736"/>
                  <a:pt x="497784" y="187678"/>
                </a:cubicBezTo>
                <a:lnTo>
                  <a:pt x="397251" y="65520"/>
                </a:lnTo>
                <a:cubicBezTo>
                  <a:pt x="395082" y="62812"/>
                  <a:pt x="391829" y="61296"/>
                  <a:pt x="388359" y="61296"/>
                </a:cubicBezTo>
                <a:close/>
                <a:moveTo>
                  <a:pt x="336628" y="0"/>
                </a:moveTo>
                <a:cubicBezTo>
                  <a:pt x="386732" y="0"/>
                  <a:pt x="429353" y="32272"/>
                  <a:pt x="444752" y="77107"/>
                </a:cubicBezTo>
                <a:cubicBezTo>
                  <a:pt x="504074" y="81223"/>
                  <a:pt x="550925" y="130606"/>
                  <a:pt x="550925" y="190927"/>
                </a:cubicBezTo>
                <a:cubicBezTo>
                  <a:pt x="550925" y="199591"/>
                  <a:pt x="549949" y="208038"/>
                  <a:pt x="548105" y="216052"/>
                </a:cubicBezTo>
                <a:cubicBezTo>
                  <a:pt x="583460" y="235545"/>
                  <a:pt x="607427" y="273016"/>
                  <a:pt x="607427" y="316118"/>
                </a:cubicBezTo>
                <a:lnTo>
                  <a:pt x="607427" y="316876"/>
                </a:lnTo>
                <a:cubicBezTo>
                  <a:pt x="607102" y="354888"/>
                  <a:pt x="575760" y="385428"/>
                  <a:pt x="537694" y="385428"/>
                </a:cubicBezTo>
                <a:lnTo>
                  <a:pt x="253555" y="385428"/>
                </a:lnTo>
                <a:lnTo>
                  <a:pt x="304310" y="323699"/>
                </a:lnTo>
                <a:cubicBezTo>
                  <a:pt x="307130" y="320233"/>
                  <a:pt x="307780" y="315468"/>
                  <a:pt x="305828" y="311353"/>
                </a:cubicBezTo>
                <a:cubicBezTo>
                  <a:pt x="303985" y="307346"/>
                  <a:pt x="299864" y="304747"/>
                  <a:pt x="295417" y="304747"/>
                </a:cubicBezTo>
                <a:lnTo>
                  <a:pt x="260279" y="304747"/>
                </a:lnTo>
                <a:lnTo>
                  <a:pt x="260279" y="215294"/>
                </a:lnTo>
                <a:cubicBezTo>
                  <a:pt x="260279" y="208904"/>
                  <a:pt x="255074" y="203706"/>
                  <a:pt x="248675" y="203706"/>
                </a:cubicBezTo>
                <a:lnTo>
                  <a:pt x="140226" y="203706"/>
                </a:lnTo>
                <a:cubicBezTo>
                  <a:pt x="133827" y="203706"/>
                  <a:pt x="128730" y="208904"/>
                  <a:pt x="128730" y="215294"/>
                </a:cubicBezTo>
                <a:lnTo>
                  <a:pt x="128730" y="304747"/>
                </a:lnTo>
                <a:lnTo>
                  <a:pt x="93592" y="304747"/>
                </a:lnTo>
                <a:cubicBezTo>
                  <a:pt x="89037" y="304747"/>
                  <a:pt x="85025" y="307346"/>
                  <a:pt x="83073" y="311353"/>
                </a:cubicBezTo>
                <a:cubicBezTo>
                  <a:pt x="81120" y="315468"/>
                  <a:pt x="81771" y="320233"/>
                  <a:pt x="84591" y="323699"/>
                </a:cubicBezTo>
                <a:lnTo>
                  <a:pt x="135454" y="385428"/>
                </a:lnTo>
                <a:lnTo>
                  <a:pt x="72987" y="385428"/>
                </a:lnTo>
                <a:cubicBezTo>
                  <a:pt x="45657" y="385428"/>
                  <a:pt x="20605" y="369617"/>
                  <a:pt x="9652" y="344600"/>
                </a:cubicBezTo>
                <a:cubicBezTo>
                  <a:pt x="3470" y="330630"/>
                  <a:pt x="0" y="315143"/>
                  <a:pt x="0" y="298791"/>
                </a:cubicBezTo>
                <a:cubicBezTo>
                  <a:pt x="0" y="249624"/>
                  <a:pt x="31234" y="207605"/>
                  <a:pt x="75047" y="191685"/>
                </a:cubicBezTo>
                <a:cubicBezTo>
                  <a:pt x="72444" y="182155"/>
                  <a:pt x="71035" y="172300"/>
                  <a:pt x="71035" y="162012"/>
                </a:cubicBezTo>
                <a:cubicBezTo>
                  <a:pt x="71035" y="101041"/>
                  <a:pt x="117993" y="51224"/>
                  <a:pt x="178942" y="47975"/>
                </a:cubicBezTo>
                <a:cubicBezTo>
                  <a:pt x="199548" y="46784"/>
                  <a:pt x="219068" y="51224"/>
                  <a:pt x="236204" y="59671"/>
                </a:cubicBezTo>
                <a:cubicBezTo>
                  <a:pt x="255616" y="24150"/>
                  <a:pt x="293248" y="0"/>
                  <a:pt x="336628" y="0"/>
                </a:cubicBezTo>
                <a:close/>
              </a:path>
            </a:pathLst>
          </a:custGeom>
          <a:solidFill>
            <a:srgbClr val="264C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lt1"/>
              </a:solidFill>
              <a:cs typeface="+mn-ea"/>
              <a:sym typeface="+mn-lt"/>
            </a:endParaRPr>
          </a:p>
        </p:txBody>
      </p:sp>
      <p:sp>
        <p:nvSpPr>
          <p:cNvPr id="49" name="Synergistically utilize technically sound portals with frictionless chains. Dramatically customize…"/>
          <p:cNvSpPr txBox="1"/>
          <p:nvPr/>
        </p:nvSpPr>
        <p:spPr>
          <a:xfrm>
            <a:off x="1835077" y="1305977"/>
            <a:ext cx="10165947" cy="553720"/>
          </a:xfrm>
          <a:prstGeom prst="rect">
            <a:avLst/>
          </a:prstGeom>
          <a:ln w="12700">
            <a:miter lim="400000"/>
          </a:ln>
        </p:spPr>
        <p:txBody>
          <a:bodyPr wrap="square" lIns="0" tIns="0" rIns="0" bIns="0" anchor="ctr">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建议使用火狐浏览器，</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在地址栏输入</a:t>
            </a:r>
            <a:r>
              <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https</a:t>
            </a:r>
            <a:r>
              <a:rPr lang="en-US" altLang="zh-CN"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://dkdz.hnks.gov.cn</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，打开“2024年海南省高职分类招生考试报名系统</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a:t>
            </a:r>
            <a:r>
              <a:rPr lang="en-US" altLang="zh-CN"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注册账号</a:t>
            </a:r>
            <a:r>
              <a:rPr lang="en-US" altLang="zh-CN"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 </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按钮后，进入注册页面</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pSp>
        <p:nvGrpSpPr>
          <p:cNvPr id="50" name="组合 49"/>
          <p:cNvGrpSpPr/>
          <p:nvPr/>
        </p:nvGrpSpPr>
        <p:grpSpPr>
          <a:xfrm>
            <a:off x="4576673" y="146044"/>
            <a:ext cx="2988945" cy="461645"/>
            <a:chOff x="4815" y="531"/>
            <a:chExt cx="4707" cy="727"/>
          </a:xfrm>
        </p:grpSpPr>
        <p:sp>
          <p:nvSpPr>
            <p:cNvPr id="51" name="文本框 50"/>
            <p:cNvSpPr txBox="1"/>
            <p:nvPr/>
          </p:nvSpPr>
          <p:spPr>
            <a:xfrm>
              <a:off x="6026" y="531"/>
              <a:ext cx="2230" cy="727"/>
            </a:xfrm>
            <a:prstGeom prst="rect">
              <a:avLst/>
            </a:prstGeom>
            <a:noFill/>
          </p:spPr>
          <p:txBody>
            <a:bodyPr wrap="none" rtlCol="0">
              <a:spAutoFit/>
            </a:bodyPr>
            <a:lstStyle/>
            <a:p>
              <a:pPr algn="ctr"/>
              <a:r>
                <a:rPr lang="zh-CN" altLang="en-US" sz="2400" b="1" dirty="0">
                  <a:solidFill>
                    <a:schemeClr val="tx1">
                      <a:lumMod val="65000"/>
                      <a:lumOff val="35000"/>
                    </a:schemeClr>
                  </a:solidFill>
                  <a:cs typeface="+mn-ea"/>
                  <a:sym typeface="+mn-lt"/>
                </a:rPr>
                <a:t>操作演示</a:t>
              </a:r>
              <a:endParaRPr lang="zh-CN" altLang="en-US" sz="2400" b="1" dirty="0">
                <a:solidFill>
                  <a:schemeClr val="tx1">
                    <a:lumMod val="65000"/>
                    <a:lumOff val="35000"/>
                  </a:schemeClr>
                </a:solidFill>
                <a:cs typeface="+mn-ea"/>
                <a:sym typeface="+mn-lt"/>
              </a:endParaRPr>
            </a:p>
          </p:txBody>
        </p:sp>
        <p:grpSp>
          <p:nvGrpSpPr>
            <p:cNvPr id="52" name="组合 51"/>
            <p:cNvGrpSpPr/>
            <p:nvPr/>
          </p:nvGrpSpPr>
          <p:grpSpPr>
            <a:xfrm>
              <a:off x="4815" y="761"/>
              <a:ext cx="4707" cy="282"/>
              <a:chOff x="4815" y="761"/>
              <a:chExt cx="4707" cy="282"/>
            </a:xfrm>
          </p:grpSpPr>
          <p:sp>
            <p:nvSpPr>
              <p:cNvPr id="53" name="等腰三角形 52"/>
              <p:cNvSpPr/>
              <p:nvPr/>
            </p:nvSpPr>
            <p:spPr>
              <a:xfrm rot="16200000">
                <a:off x="4798" y="778"/>
                <a:ext cx="282" cy="248"/>
              </a:xfrm>
              <a:prstGeom prst="triangle">
                <a:avLst/>
              </a:prstGeom>
              <a:solidFill>
                <a:srgbClr val="5F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4" name="等腰三角形 53"/>
              <p:cNvSpPr/>
              <p:nvPr/>
            </p:nvSpPr>
            <p:spPr>
              <a:xfrm rot="5400000" flipH="1">
                <a:off x="9257" y="778"/>
                <a:ext cx="282" cy="248"/>
              </a:xfrm>
              <a:prstGeom prst="triangle">
                <a:avLst/>
              </a:prstGeom>
              <a:solidFill>
                <a:srgbClr val="5F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grpSp>
      </p:grpSp>
      <p:pic>
        <p:nvPicPr>
          <p:cNvPr id="21" name="图片 20"/>
          <p:cNvPicPr>
            <a:picLocks noChangeAspect="1"/>
          </p:cNvPicPr>
          <p:nvPr/>
        </p:nvPicPr>
        <p:blipFill>
          <a:blip r:embed="rId2"/>
          <a:stretch>
            <a:fillRect/>
          </a:stretch>
        </p:blipFill>
        <p:spPr>
          <a:xfrm>
            <a:off x="653758" y="3484880"/>
            <a:ext cx="3345896" cy="1900768"/>
          </a:xfrm>
          <a:prstGeom prst="rect">
            <a:avLst/>
          </a:prstGeom>
        </p:spPr>
      </p:pic>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338" y="5680172"/>
            <a:ext cx="3132735" cy="813842"/>
          </a:xfrm>
          <a:prstGeom prst="rect">
            <a:avLst/>
          </a:prstGeom>
        </p:spPr>
      </p:pic>
      <p:pic>
        <p:nvPicPr>
          <p:cNvPr id="23" name="图片 22"/>
          <p:cNvPicPr>
            <a:picLocks noChangeAspect="1"/>
          </p:cNvPicPr>
          <p:nvPr/>
        </p:nvPicPr>
        <p:blipFill>
          <a:blip r:embed="rId4"/>
          <a:stretch>
            <a:fillRect/>
          </a:stretch>
        </p:blipFill>
        <p:spPr>
          <a:xfrm>
            <a:off x="5107143" y="3356001"/>
            <a:ext cx="2458475" cy="2434431"/>
          </a:xfrm>
          <a:prstGeom prst="rect">
            <a:avLst/>
          </a:prstGeom>
        </p:spPr>
      </p:pic>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8631" y="3380101"/>
            <a:ext cx="3379875" cy="1681116"/>
          </a:xfrm>
          <a:prstGeom prst="rect">
            <a:avLst/>
          </a:prstGeom>
        </p:spPr>
      </p:pic>
      <p:pic>
        <p:nvPicPr>
          <p:cNvPr id="29" name="图片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5967" y="5136708"/>
            <a:ext cx="3379875" cy="16609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timing>
    <p:tnLst>
      <p:par>
        <p:cTn id="1" dur="indefinite" restart="never" nodeType="tmRoot"/>
      </p:par>
    </p:tnLst>
    <p:bldLst>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15368"/>
            <a:ext cx="12192000" cy="6858000"/>
          </a:xfrm>
          <a:prstGeom prst="rect">
            <a:avLst/>
          </a:prstGeom>
        </p:spPr>
      </p:pic>
      <p:sp>
        <p:nvSpPr>
          <p:cNvPr id="24" name="Synergistically utilize technically sound portals with frictionless chains. Dramatically customize…"/>
          <p:cNvSpPr txBox="1"/>
          <p:nvPr/>
        </p:nvSpPr>
        <p:spPr>
          <a:xfrm>
            <a:off x="1714576" y="1862575"/>
            <a:ext cx="4295244" cy="1107996"/>
          </a:xfrm>
          <a:prstGeom prst="rect">
            <a:avLst/>
          </a:prstGeom>
          <a:ln w="12700">
            <a:miter lim="400000"/>
          </a:ln>
        </p:spPr>
        <p:txBody>
          <a:bodyPr wrap="square" lIns="0" tIns="0" rIns="0" bIns="0" anchor="ctr">
            <a:spAutoFit/>
          </a:bodyPr>
          <a:lstStyle>
            <a:defPPr>
              <a:defRPr lang="en-US"/>
            </a:defPPr>
            <a:lvl1pPr defTabSz="412750" hangingPunct="0">
              <a:lnSpc>
                <a:spcPct val="150000"/>
              </a:lnSpc>
              <a:defRPr sz="1200" b="0" kern="0">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r>
              <a:rPr lang="en-US" altLang="zh-CN" b="1" dirty="0" smtClean="0">
                <a:sym typeface="+mn-lt"/>
              </a:rPr>
              <a:t>1</a:t>
            </a:r>
            <a:r>
              <a:rPr lang="zh-CN" altLang="en-US" b="1" dirty="0" smtClean="0">
                <a:sym typeface="+mn-lt"/>
              </a:rPr>
              <a:t>、基本信息</a:t>
            </a:r>
            <a:endParaRPr lang="en-US" altLang="zh-CN" b="1" dirty="0" smtClean="0">
              <a:sym typeface="+mn-lt"/>
            </a:endParaRPr>
          </a:p>
          <a:p>
            <a:r>
              <a:rPr lang="zh-CN" altLang="en-US" dirty="0" smtClean="0">
                <a:sym typeface="+mn-lt"/>
              </a:rPr>
              <a:t>包含身份证</a:t>
            </a:r>
            <a:r>
              <a:rPr lang="zh-CN" altLang="en-US" dirty="0">
                <a:sym typeface="+mn-lt"/>
              </a:rPr>
              <a:t>号、姓名、出生日期、民族、性别、政治面貌、户籍所在地、考生类别、毕业类别、毕业学校、毕业时间、考生来源、毕业证件号、报考</a:t>
            </a:r>
            <a:r>
              <a:rPr lang="zh-CN" altLang="en-US" dirty="0" smtClean="0">
                <a:sym typeface="+mn-lt"/>
              </a:rPr>
              <a:t>类型。</a:t>
            </a:r>
            <a:endParaRPr lang="en-US" altLang="zh-CN" dirty="0">
              <a:sym typeface="+mn-lt"/>
            </a:endParaRPr>
          </a:p>
        </p:txBody>
      </p:sp>
      <p:sp>
        <p:nvSpPr>
          <p:cNvPr id="25" name="Synergistically utilize technically sound portals with frictionless chains. Dramatically customize…"/>
          <p:cNvSpPr txBox="1"/>
          <p:nvPr/>
        </p:nvSpPr>
        <p:spPr>
          <a:xfrm>
            <a:off x="7429121" y="1862575"/>
            <a:ext cx="3511449" cy="1107996"/>
          </a:xfrm>
          <a:prstGeom prst="rect">
            <a:avLst/>
          </a:prstGeom>
          <a:ln w="12700">
            <a:miter lim="400000"/>
          </a:ln>
        </p:spPr>
        <p:txBody>
          <a:bodyPr wrap="square" lIns="0" tIns="0" rIns="0" bIns="0" anchor="t">
            <a:spAutoFit/>
          </a:bodyPr>
          <a:lstStyle>
            <a:defPPr>
              <a:defRPr lang="en-US"/>
            </a:defPPr>
            <a:lvl1pPr defTabSz="412750" hangingPunct="0">
              <a:lnSpc>
                <a:spcPct val="150000"/>
              </a:lnSpc>
              <a:defRPr sz="1200" b="0" kern="0">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r>
              <a:rPr lang="en-US" altLang="zh-CN" b="1" dirty="0" smtClean="0">
                <a:sym typeface="+mn-lt"/>
              </a:rPr>
              <a:t>2.1</a:t>
            </a:r>
            <a:r>
              <a:rPr lang="zh-CN" altLang="en-US" b="1" dirty="0" smtClean="0">
                <a:sym typeface="+mn-lt"/>
              </a:rPr>
              <a:t>、专科填写部分</a:t>
            </a:r>
            <a:endParaRPr lang="en-US" altLang="zh-CN" b="1" dirty="0" smtClean="0">
              <a:sym typeface="+mn-lt"/>
            </a:endParaRPr>
          </a:p>
          <a:p>
            <a:r>
              <a:rPr lang="zh-CN" altLang="en-US" dirty="0" smtClean="0">
                <a:sym typeface="+mn-lt"/>
              </a:rPr>
              <a:t>包含招生类型、报考学校、专业、申请免文化课考试</a:t>
            </a:r>
            <a:r>
              <a:rPr lang="zh-CN" altLang="en-US" dirty="0">
                <a:sym typeface="+mn-lt"/>
              </a:rPr>
              <a:t>（选填） </a:t>
            </a:r>
            <a:r>
              <a:rPr lang="zh-CN" altLang="en-US" dirty="0" smtClean="0">
                <a:sym typeface="+mn-lt"/>
              </a:rPr>
              <a:t>、申请免试职业技能测试</a:t>
            </a:r>
            <a:r>
              <a:rPr lang="zh-CN" altLang="en-US" dirty="0">
                <a:sym typeface="+mn-lt"/>
              </a:rPr>
              <a:t>（选填） </a:t>
            </a:r>
            <a:r>
              <a:rPr lang="zh-CN" altLang="en-US" dirty="0" smtClean="0">
                <a:sym typeface="+mn-lt"/>
              </a:rPr>
              <a:t>、申请免试入学</a:t>
            </a:r>
            <a:r>
              <a:rPr lang="zh-CN" altLang="en-US" dirty="0">
                <a:sym typeface="+mn-lt"/>
              </a:rPr>
              <a:t>（选填） </a:t>
            </a:r>
            <a:r>
              <a:rPr lang="zh-CN" altLang="en-US" dirty="0" smtClean="0">
                <a:sym typeface="+mn-lt"/>
              </a:rPr>
              <a:t>。</a:t>
            </a:r>
            <a:endParaRPr lang="en-US" altLang="zh-CN" dirty="0">
              <a:sym typeface="+mn-lt"/>
            </a:endParaRPr>
          </a:p>
        </p:txBody>
      </p:sp>
      <p:grpSp>
        <p:nvGrpSpPr>
          <p:cNvPr id="29" name="组合 28"/>
          <p:cNvGrpSpPr/>
          <p:nvPr/>
        </p:nvGrpSpPr>
        <p:grpSpPr>
          <a:xfrm>
            <a:off x="1471872" y="660365"/>
            <a:ext cx="3465888" cy="656039"/>
            <a:chOff x="963832" y="1906354"/>
            <a:chExt cx="4126328" cy="781050"/>
          </a:xfrm>
        </p:grpSpPr>
        <p:sp>
          <p:nvSpPr>
            <p:cNvPr id="30" name="Rounded Rectangle 23"/>
            <p:cNvSpPr/>
            <p:nvPr/>
          </p:nvSpPr>
          <p:spPr>
            <a:xfrm>
              <a:off x="963832" y="1991889"/>
              <a:ext cx="4126328" cy="679673"/>
            </a:xfrm>
            <a:prstGeom prst="roundRect">
              <a:avLst>
                <a:gd name="adj" fmla="val 50000"/>
              </a:avLst>
            </a:prstGeom>
            <a:solidFill>
              <a:srgbClr val="264CD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rgbClr val="FFFFFF"/>
                </a:solidFill>
                <a:effectLst/>
                <a:uLnTx/>
                <a:uFillTx/>
                <a:cs typeface="+mn-ea"/>
                <a:sym typeface="+mn-lt"/>
              </a:endParaRPr>
            </a:p>
          </p:txBody>
        </p:sp>
        <p:sp>
          <p:nvSpPr>
            <p:cNvPr id="31" name="Oval 24"/>
            <p:cNvSpPr/>
            <p:nvPr/>
          </p:nvSpPr>
          <p:spPr>
            <a:xfrm>
              <a:off x="972245" y="1906354"/>
              <a:ext cx="781050" cy="781050"/>
            </a:xfrm>
            <a:prstGeom prst="ellipse">
              <a:avLst/>
            </a:prstGeom>
            <a:solidFill>
              <a:srgbClr val="FFFFFF"/>
            </a:solidFill>
            <a:ln w="12700" cap="flat" cmpd="sng" algn="ctr">
              <a:noFill/>
              <a:prstDash val="solid"/>
              <a:miter lim="800000"/>
            </a:ln>
            <a:effectLst>
              <a:outerShdw blurRad="749300" dist="381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rgbClr val="FFFFFF"/>
                </a:solidFill>
                <a:effectLst/>
                <a:uLnTx/>
                <a:uFillTx/>
                <a:cs typeface="+mn-ea"/>
                <a:sym typeface="+mn-lt"/>
              </a:endParaRPr>
            </a:p>
          </p:txBody>
        </p:sp>
        <p:sp>
          <p:nvSpPr>
            <p:cNvPr id="32" name="文本框 31"/>
            <p:cNvSpPr txBox="1"/>
            <p:nvPr/>
          </p:nvSpPr>
          <p:spPr>
            <a:xfrm>
              <a:off x="1823588" y="2120554"/>
              <a:ext cx="3013058" cy="476353"/>
            </a:xfrm>
            <a:prstGeom prst="rect">
              <a:avLst/>
            </a:prstGeom>
            <a:noFill/>
          </p:spPr>
          <p:txBody>
            <a:bodyPr wrap="square" rtlCol="0">
              <a:spAutoFit/>
            </a:bodyPr>
            <a:lstStyle/>
            <a:p>
              <a:r>
                <a:rPr lang="zh-CN" altLang="en-US" sz="2000" dirty="0">
                  <a:solidFill>
                    <a:schemeClr val="bg1"/>
                  </a:solidFill>
                  <a:latin typeface="+mn-ea"/>
                  <a:cs typeface="+mn-ea"/>
                  <a:sym typeface="+mn-lt"/>
                </a:rPr>
                <a:t>信息</a:t>
              </a:r>
              <a:r>
                <a:rPr lang="zh-CN" altLang="en-US" sz="2000" dirty="0" smtClean="0">
                  <a:solidFill>
                    <a:schemeClr val="bg1"/>
                  </a:solidFill>
                  <a:latin typeface="+mn-ea"/>
                  <a:cs typeface="+mn-ea"/>
                  <a:sym typeface="+mn-lt"/>
                </a:rPr>
                <a:t>填写</a:t>
              </a:r>
              <a:endParaRPr lang="zh-CN" altLang="en-US" sz="2000" dirty="0">
                <a:solidFill>
                  <a:schemeClr val="bg1"/>
                </a:solidFill>
                <a:latin typeface="+mn-ea"/>
                <a:cs typeface="+mn-ea"/>
                <a:sym typeface="+mn-lt"/>
              </a:endParaRPr>
            </a:p>
          </p:txBody>
        </p:sp>
      </p:grpSp>
      <p:sp>
        <p:nvSpPr>
          <p:cNvPr id="33" name="iS1îḋe"/>
          <p:cNvSpPr/>
          <p:nvPr/>
        </p:nvSpPr>
        <p:spPr bwMode="auto">
          <a:xfrm>
            <a:off x="1666951" y="863289"/>
            <a:ext cx="336252" cy="232968"/>
          </a:xfrm>
          <a:custGeom>
            <a:avLst/>
            <a:gdLst>
              <a:gd name="connsiteX0" fmla="*/ 151822 w 607427"/>
              <a:gd name="connsiteY0" fmla="*/ 226797 h 420852"/>
              <a:gd name="connsiteX1" fmla="*/ 237172 w 607427"/>
              <a:gd name="connsiteY1" fmla="*/ 226797 h 420852"/>
              <a:gd name="connsiteX2" fmla="*/ 237172 w 607427"/>
              <a:gd name="connsiteY2" fmla="*/ 316353 h 420852"/>
              <a:gd name="connsiteX3" fmla="*/ 248668 w 607427"/>
              <a:gd name="connsiteY3" fmla="*/ 327940 h 420852"/>
              <a:gd name="connsiteX4" fmla="*/ 270900 w 607427"/>
              <a:gd name="connsiteY4" fmla="*/ 327940 h 420852"/>
              <a:gd name="connsiteX5" fmla="*/ 223616 w 607427"/>
              <a:gd name="connsiteY5" fmla="*/ 385441 h 420852"/>
              <a:gd name="connsiteX6" fmla="*/ 194443 w 607427"/>
              <a:gd name="connsiteY6" fmla="*/ 420852 h 420852"/>
              <a:gd name="connsiteX7" fmla="*/ 165378 w 607427"/>
              <a:gd name="connsiteY7" fmla="*/ 385441 h 420852"/>
              <a:gd name="connsiteX8" fmla="*/ 117985 w 607427"/>
              <a:gd name="connsiteY8" fmla="*/ 327940 h 420852"/>
              <a:gd name="connsiteX9" fmla="*/ 140217 w 607427"/>
              <a:gd name="connsiteY9" fmla="*/ 327940 h 420852"/>
              <a:gd name="connsiteX10" fmla="*/ 151822 w 607427"/>
              <a:gd name="connsiteY10" fmla="*/ 316353 h 420852"/>
              <a:gd name="connsiteX11" fmla="*/ 388357 w 607427"/>
              <a:gd name="connsiteY11" fmla="*/ 91100 h 420852"/>
              <a:gd name="connsiteX12" fmla="*/ 464814 w 607427"/>
              <a:gd name="connsiteY12" fmla="*/ 184012 h 420852"/>
              <a:gd name="connsiteX13" fmla="*/ 442582 w 607427"/>
              <a:gd name="connsiteY13" fmla="*/ 184012 h 420852"/>
              <a:gd name="connsiteX14" fmla="*/ 430977 w 607427"/>
              <a:gd name="connsiteY14" fmla="*/ 195599 h 420852"/>
              <a:gd name="connsiteX15" fmla="*/ 430977 w 607427"/>
              <a:gd name="connsiteY15" fmla="*/ 285155 h 420852"/>
              <a:gd name="connsiteX16" fmla="*/ 345627 w 607427"/>
              <a:gd name="connsiteY16" fmla="*/ 285155 h 420852"/>
              <a:gd name="connsiteX17" fmla="*/ 345627 w 607427"/>
              <a:gd name="connsiteY17" fmla="*/ 195599 h 420852"/>
              <a:gd name="connsiteX18" fmla="*/ 334131 w 607427"/>
              <a:gd name="connsiteY18" fmla="*/ 184012 h 420852"/>
              <a:gd name="connsiteX19" fmla="*/ 311899 w 607427"/>
              <a:gd name="connsiteY19" fmla="*/ 184012 h 420852"/>
              <a:gd name="connsiteX20" fmla="*/ 388359 w 607427"/>
              <a:gd name="connsiteY20" fmla="*/ 61296 h 420852"/>
              <a:gd name="connsiteX21" fmla="*/ 379357 w 607427"/>
              <a:gd name="connsiteY21" fmla="*/ 65520 h 420852"/>
              <a:gd name="connsiteX22" fmla="*/ 278499 w 607427"/>
              <a:gd name="connsiteY22" fmla="*/ 188220 h 420852"/>
              <a:gd name="connsiteX23" fmla="*/ 276981 w 607427"/>
              <a:gd name="connsiteY23" fmla="*/ 200457 h 420852"/>
              <a:gd name="connsiteX24" fmla="*/ 287392 w 607427"/>
              <a:gd name="connsiteY24" fmla="*/ 207172 h 420852"/>
              <a:gd name="connsiteX25" fmla="*/ 322530 w 607427"/>
              <a:gd name="connsiteY25" fmla="*/ 207172 h 420852"/>
              <a:gd name="connsiteX26" fmla="*/ 322530 w 607427"/>
              <a:gd name="connsiteY26" fmla="*/ 296625 h 420852"/>
              <a:gd name="connsiteX27" fmla="*/ 334134 w 607427"/>
              <a:gd name="connsiteY27" fmla="*/ 308212 h 420852"/>
              <a:gd name="connsiteX28" fmla="*/ 442583 w 607427"/>
              <a:gd name="connsiteY28" fmla="*/ 308212 h 420852"/>
              <a:gd name="connsiteX29" fmla="*/ 454079 w 607427"/>
              <a:gd name="connsiteY29" fmla="*/ 296625 h 420852"/>
              <a:gd name="connsiteX30" fmla="*/ 454079 w 607427"/>
              <a:gd name="connsiteY30" fmla="*/ 207172 h 420852"/>
              <a:gd name="connsiteX31" fmla="*/ 489217 w 607427"/>
              <a:gd name="connsiteY31" fmla="*/ 207172 h 420852"/>
              <a:gd name="connsiteX32" fmla="*/ 489325 w 607427"/>
              <a:gd name="connsiteY32" fmla="*/ 207172 h 420852"/>
              <a:gd name="connsiteX33" fmla="*/ 500821 w 607427"/>
              <a:gd name="connsiteY33" fmla="*/ 195584 h 420852"/>
              <a:gd name="connsiteX34" fmla="*/ 497784 w 607427"/>
              <a:gd name="connsiteY34" fmla="*/ 187678 h 420852"/>
              <a:gd name="connsiteX35" fmla="*/ 397251 w 607427"/>
              <a:gd name="connsiteY35" fmla="*/ 65520 h 420852"/>
              <a:gd name="connsiteX36" fmla="*/ 388359 w 607427"/>
              <a:gd name="connsiteY36" fmla="*/ 61296 h 420852"/>
              <a:gd name="connsiteX37" fmla="*/ 336628 w 607427"/>
              <a:gd name="connsiteY37" fmla="*/ 0 h 420852"/>
              <a:gd name="connsiteX38" fmla="*/ 444752 w 607427"/>
              <a:gd name="connsiteY38" fmla="*/ 77107 h 420852"/>
              <a:gd name="connsiteX39" fmla="*/ 550925 w 607427"/>
              <a:gd name="connsiteY39" fmla="*/ 190927 h 420852"/>
              <a:gd name="connsiteX40" fmla="*/ 548105 w 607427"/>
              <a:gd name="connsiteY40" fmla="*/ 216052 h 420852"/>
              <a:gd name="connsiteX41" fmla="*/ 607427 w 607427"/>
              <a:gd name="connsiteY41" fmla="*/ 316118 h 420852"/>
              <a:gd name="connsiteX42" fmla="*/ 607427 w 607427"/>
              <a:gd name="connsiteY42" fmla="*/ 316876 h 420852"/>
              <a:gd name="connsiteX43" fmla="*/ 537694 w 607427"/>
              <a:gd name="connsiteY43" fmla="*/ 385428 h 420852"/>
              <a:gd name="connsiteX44" fmla="*/ 253555 w 607427"/>
              <a:gd name="connsiteY44" fmla="*/ 385428 h 420852"/>
              <a:gd name="connsiteX45" fmla="*/ 304310 w 607427"/>
              <a:gd name="connsiteY45" fmla="*/ 323699 h 420852"/>
              <a:gd name="connsiteX46" fmla="*/ 305828 w 607427"/>
              <a:gd name="connsiteY46" fmla="*/ 311353 h 420852"/>
              <a:gd name="connsiteX47" fmla="*/ 295417 w 607427"/>
              <a:gd name="connsiteY47" fmla="*/ 304747 h 420852"/>
              <a:gd name="connsiteX48" fmla="*/ 260279 w 607427"/>
              <a:gd name="connsiteY48" fmla="*/ 304747 h 420852"/>
              <a:gd name="connsiteX49" fmla="*/ 260279 w 607427"/>
              <a:gd name="connsiteY49" fmla="*/ 215294 h 420852"/>
              <a:gd name="connsiteX50" fmla="*/ 248675 w 607427"/>
              <a:gd name="connsiteY50" fmla="*/ 203706 h 420852"/>
              <a:gd name="connsiteX51" fmla="*/ 140226 w 607427"/>
              <a:gd name="connsiteY51" fmla="*/ 203706 h 420852"/>
              <a:gd name="connsiteX52" fmla="*/ 128730 w 607427"/>
              <a:gd name="connsiteY52" fmla="*/ 215294 h 420852"/>
              <a:gd name="connsiteX53" fmla="*/ 128730 w 607427"/>
              <a:gd name="connsiteY53" fmla="*/ 304747 h 420852"/>
              <a:gd name="connsiteX54" fmla="*/ 93592 w 607427"/>
              <a:gd name="connsiteY54" fmla="*/ 304747 h 420852"/>
              <a:gd name="connsiteX55" fmla="*/ 83073 w 607427"/>
              <a:gd name="connsiteY55" fmla="*/ 311353 h 420852"/>
              <a:gd name="connsiteX56" fmla="*/ 84591 w 607427"/>
              <a:gd name="connsiteY56" fmla="*/ 323699 h 420852"/>
              <a:gd name="connsiteX57" fmla="*/ 135454 w 607427"/>
              <a:gd name="connsiteY57" fmla="*/ 385428 h 420852"/>
              <a:gd name="connsiteX58" fmla="*/ 72987 w 607427"/>
              <a:gd name="connsiteY58" fmla="*/ 385428 h 420852"/>
              <a:gd name="connsiteX59" fmla="*/ 9652 w 607427"/>
              <a:gd name="connsiteY59" fmla="*/ 344600 h 420852"/>
              <a:gd name="connsiteX60" fmla="*/ 0 w 607427"/>
              <a:gd name="connsiteY60" fmla="*/ 298791 h 420852"/>
              <a:gd name="connsiteX61" fmla="*/ 75047 w 607427"/>
              <a:gd name="connsiteY61" fmla="*/ 191685 h 420852"/>
              <a:gd name="connsiteX62" fmla="*/ 71035 w 607427"/>
              <a:gd name="connsiteY62" fmla="*/ 162012 h 420852"/>
              <a:gd name="connsiteX63" fmla="*/ 178942 w 607427"/>
              <a:gd name="connsiteY63" fmla="*/ 47975 h 420852"/>
              <a:gd name="connsiteX64" fmla="*/ 236204 w 607427"/>
              <a:gd name="connsiteY64" fmla="*/ 59671 h 420852"/>
              <a:gd name="connsiteX65" fmla="*/ 336628 w 607427"/>
              <a:gd name="connsiteY65" fmla="*/ 0 h 42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7427" h="420852">
                <a:moveTo>
                  <a:pt x="151822" y="226797"/>
                </a:moveTo>
                <a:lnTo>
                  <a:pt x="237172" y="226797"/>
                </a:lnTo>
                <a:lnTo>
                  <a:pt x="237172" y="316353"/>
                </a:lnTo>
                <a:cubicBezTo>
                  <a:pt x="237172" y="322742"/>
                  <a:pt x="242269" y="327940"/>
                  <a:pt x="248668" y="327940"/>
                </a:cubicBezTo>
                <a:lnTo>
                  <a:pt x="270900" y="327940"/>
                </a:lnTo>
                <a:lnTo>
                  <a:pt x="223616" y="385441"/>
                </a:lnTo>
                <a:lnTo>
                  <a:pt x="194443" y="420852"/>
                </a:lnTo>
                <a:lnTo>
                  <a:pt x="165378" y="385441"/>
                </a:lnTo>
                <a:lnTo>
                  <a:pt x="117985" y="327940"/>
                </a:lnTo>
                <a:lnTo>
                  <a:pt x="140217" y="327940"/>
                </a:lnTo>
                <a:cubicBezTo>
                  <a:pt x="146616" y="327940"/>
                  <a:pt x="151822" y="322742"/>
                  <a:pt x="151822" y="316353"/>
                </a:cubicBezTo>
                <a:close/>
                <a:moveTo>
                  <a:pt x="388357" y="91100"/>
                </a:moveTo>
                <a:lnTo>
                  <a:pt x="464814" y="184012"/>
                </a:lnTo>
                <a:lnTo>
                  <a:pt x="442582" y="184012"/>
                </a:lnTo>
                <a:cubicBezTo>
                  <a:pt x="436183" y="184012"/>
                  <a:pt x="430977" y="189210"/>
                  <a:pt x="430977" y="195599"/>
                </a:cubicBezTo>
                <a:lnTo>
                  <a:pt x="430977" y="285155"/>
                </a:lnTo>
                <a:lnTo>
                  <a:pt x="345627" y="285155"/>
                </a:lnTo>
                <a:lnTo>
                  <a:pt x="345627" y="195599"/>
                </a:lnTo>
                <a:cubicBezTo>
                  <a:pt x="345627" y="189210"/>
                  <a:pt x="340530" y="184012"/>
                  <a:pt x="334131" y="184012"/>
                </a:cubicBezTo>
                <a:lnTo>
                  <a:pt x="311899" y="184012"/>
                </a:lnTo>
                <a:close/>
                <a:moveTo>
                  <a:pt x="388359" y="61296"/>
                </a:moveTo>
                <a:cubicBezTo>
                  <a:pt x="384888" y="61296"/>
                  <a:pt x="381635" y="62812"/>
                  <a:pt x="379357" y="65520"/>
                </a:cubicBezTo>
                <a:lnTo>
                  <a:pt x="278499" y="188220"/>
                </a:lnTo>
                <a:cubicBezTo>
                  <a:pt x="275571" y="191685"/>
                  <a:pt x="275029" y="196450"/>
                  <a:pt x="276981" y="200457"/>
                </a:cubicBezTo>
                <a:cubicBezTo>
                  <a:pt x="278824" y="204572"/>
                  <a:pt x="282945" y="207172"/>
                  <a:pt x="287392" y="207172"/>
                </a:cubicBezTo>
                <a:lnTo>
                  <a:pt x="322530" y="207172"/>
                </a:lnTo>
                <a:lnTo>
                  <a:pt x="322530" y="296625"/>
                </a:lnTo>
                <a:cubicBezTo>
                  <a:pt x="322530" y="303014"/>
                  <a:pt x="327735" y="308212"/>
                  <a:pt x="334134" y="308212"/>
                </a:cubicBezTo>
                <a:lnTo>
                  <a:pt x="442583" y="308212"/>
                </a:lnTo>
                <a:cubicBezTo>
                  <a:pt x="448982" y="308212"/>
                  <a:pt x="454079" y="303014"/>
                  <a:pt x="454079" y="296625"/>
                </a:cubicBezTo>
                <a:lnTo>
                  <a:pt x="454079" y="207172"/>
                </a:lnTo>
                <a:lnTo>
                  <a:pt x="489217" y="207172"/>
                </a:lnTo>
                <a:lnTo>
                  <a:pt x="489325" y="207172"/>
                </a:lnTo>
                <a:cubicBezTo>
                  <a:pt x="495724" y="207172"/>
                  <a:pt x="500821" y="201973"/>
                  <a:pt x="500821" y="195584"/>
                </a:cubicBezTo>
                <a:cubicBezTo>
                  <a:pt x="500821" y="192552"/>
                  <a:pt x="499628" y="189736"/>
                  <a:pt x="497784" y="187678"/>
                </a:cubicBezTo>
                <a:lnTo>
                  <a:pt x="397251" y="65520"/>
                </a:lnTo>
                <a:cubicBezTo>
                  <a:pt x="395082" y="62812"/>
                  <a:pt x="391829" y="61296"/>
                  <a:pt x="388359" y="61296"/>
                </a:cubicBezTo>
                <a:close/>
                <a:moveTo>
                  <a:pt x="336628" y="0"/>
                </a:moveTo>
                <a:cubicBezTo>
                  <a:pt x="386732" y="0"/>
                  <a:pt x="429353" y="32272"/>
                  <a:pt x="444752" y="77107"/>
                </a:cubicBezTo>
                <a:cubicBezTo>
                  <a:pt x="504074" y="81223"/>
                  <a:pt x="550925" y="130606"/>
                  <a:pt x="550925" y="190927"/>
                </a:cubicBezTo>
                <a:cubicBezTo>
                  <a:pt x="550925" y="199591"/>
                  <a:pt x="549949" y="208038"/>
                  <a:pt x="548105" y="216052"/>
                </a:cubicBezTo>
                <a:cubicBezTo>
                  <a:pt x="583460" y="235545"/>
                  <a:pt x="607427" y="273016"/>
                  <a:pt x="607427" y="316118"/>
                </a:cubicBezTo>
                <a:lnTo>
                  <a:pt x="607427" y="316876"/>
                </a:lnTo>
                <a:cubicBezTo>
                  <a:pt x="607102" y="354888"/>
                  <a:pt x="575760" y="385428"/>
                  <a:pt x="537694" y="385428"/>
                </a:cubicBezTo>
                <a:lnTo>
                  <a:pt x="253555" y="385428"/>
                </a:lnTo>
                <a:lnTo>
                  <a:pt x="304310" y="323699"/>
                </a:lnTo>
                <a:cubicBezTo>
                  <a:pt x="307130" y="320233"/>
                  <a:pt x="307780" y="315468"/>
                  <a:pt x="305828" y="311353"/>
                </a:cubicBezTo>
                <a:cubicBezTo>
                  <a:pt x="303985" y="307346"/>
                  <a:pt x="299864" y="304747"/>
                  <a:pt x="295417" y="304747"/>
                </a:cubicBezTo>
                <a:lnTo>
                  <a:pt x="260279" y="304747"/>
                </a:lnTo>
                <a:lnTo>
                  <a:pt x="260279" y="215294"/>
                </a:lnTo>
                <a:cubicBezTo>
                  <a:pt x="260279" y="208904"/>
                  <a:pt x="255074" y="203706"/>
                  <a:pt x="248675" y="203706"/>
                </a:cubicBezTo>
                <a:lnTo>
                  <a:pt x="140226" y="203706"/>
                </a:lnTo>
                <a:cubicBezTo>
                  <a:pt x="133827" y="203706"/>
                  <a:pt x="128730" y="208904"/>
                  <a:pt x="128730" y="215294"/>
                </a:cubicBezTo>
                <a:lnTo>
                  <a:pt x="128730" y="304747"/>
                </a:lnTo>
                <a:lnTo>
                  <a:pt x="93592" y="304747"/>
                </a:lnTo>
                <a:cubicBezTo>
                  <a:pt x="89037" y="304747"/>
                  <a:pt x="85025" y="307346"/>
                  <a:pt x="83073" y="311353"/>
                </a:cubicBezTo>
                <a:cubicBezTo>
                  <a:pt x="81120" y="315468"/>
                  <a:pt x="81771" y="320233"/>
                  <a:pt x="84591" y="323699"/>
                </a:cubicBezTo>
                <a:lnTo>
                  <a:pt x="135454" y="385428"/>
                </a:lnTo>
                <a:lnTo>
                  <a:pt x="72987" y="385428"/>
                </a:lnTo>
                <a:cubicBezTo>
                  <a:pt x="45657" y="385428"/>
                  <a:pt x="20605" y="369617"/>
                  <a:pt x="9652" y="344600"/>
                </a:cubicBezTo>
                <a:cubicBezTo>
                  <a:pt x="3470" y="330630"/>
                  <a:pt x="0" y="315143"/>
                  <a:pt x="0" y="298791"/>
                </a:cubicBezTo>
                <a:cubicBezTo>
                  <a:pt x="0" y="249624"/>
                  <a:pt x="31234" y="207605"/>
                  <a:pt x="75047" y="191685"/>
                </a:cubicBezTo>
                <a:cubicBezTo>
                  <a:pt x="72444" y="182155"/>
                  <a:pt x="71035" y="172300"/>
                  <a:pt x="71035" y="162012"/>
                </a:cubicBezTo>
                <a:cubicBezTo>
                  <a:pt x="71035" y="101041"/>
                  <a:pt x="117993" y="51224"/>
                  <a:pt x="178942" y="47975"/>
                </a:cubicBezTo>
                <a:cubicBezTo>
                  <a:pt x="199548" y="46784"/>
                  <a:pt x="219068" y="51224"/>
                  <a:pt x="236204" y="59671"/>
                </a:cubicBezTo>
                <a:cubicBezTo>
                  <a:pt x="255616" y="24150"/>
                  <a:pt x="293248" y="0"/>
                  <a:pt x="336628" y="0"/>
                </a:cubicBezTo>
                <a:close/>
              </a:path>
            </a:pathLst>
          </a:custGeom>
          <a:solidFill>
            <a:srgbClr val="264C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lt1"/>
              </a:solidFill>
              <a:cs typeface="+mn-ea"/>
              <a:sym typeface="+mn-lt"/>
            </a:endParaRPr>
          </a:p>
        </p:txBody>
      </p:sp>
      <p:sp>
        <p:nvSpPr>
          <p:cNvPr id="34" name="Synergistically utilize technically sound portals with frictionless chains. Dramatically customize…"/>
          <p:cNvSpPr txBox="1"/>
          <p:nvPr/>
        </p:nvSpPr>
        <p:spPr>
          <a:xfrm>
            <a:off x="1835077" y="1444337"/>
            <a:ext cx="10165947" cy="276999"/>
          </a:xfrm>
          <a:prstGeom prst="rect">
            <a:avLst/>
          </a:prstGeom>
          <a:ln w="12700">
            <a:miter lim="400000"/>
          </a:ln>
        </p:spPr>
        <p:txBody>
          <a:bodyPr wrap="square" lIns="0" tIns="0" rIns="0" bIns="0" anchor="ctr">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考生需填写基本信息，其中根据考生所选的</a:t>
            </a:r>
            <a:r>
              <a:rPr lang="zh-CN" altLang="en-US" sz="1200" kern="0" dirty="0" smtClean="0">
                <a:solidFill>
                  <a:srgbClr val="FF0000"/>
                </a:solidFill>
                <a:latin typeface="微软雅黑" panose="020B0503020204020204" pitchFamily="34" charset="-122"/>
                <a:ea typeface="微软雅黑" panose="020B0503020204020204" pitchFamily="34" charset="-122"/>
                <a:cs typeface="+mn-ea"/>
                <a:sym typeface="+mn-lt"/>
              </a:rPr>
              <a:t>报考类型</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显示对应专科部分</a:t>
            </a:r>
            <a:r>
              <a:rPr lang="en-US" altLang="zh-CN"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本科部分，如选择本科的</a:t>
            </a:r>
            <a:r>
              <a:rPr lang="zh-CN" altLang="en-US" sz="1200" kern="0" dirty="0" smtClean="0">
                <a:solidFill>
                  <a:srgbClr val="FF0000"/>
                </a:solidFill>
                <a:latin typeface="微软雅黑" panose="020B0503020204020204" pitchFamily="34" charset="-122"/>
                <a:ea typeface="微软雅黑" panose="020B0503020204020204" pitchFamily="34" charset="-122"/>
                <a:cs typeface="+mn-ea"/>
                <a:sym typeface="+mn-lt"/>
              </a:rPr>
              <a:t>外省</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考生需填写外省部分，如下：</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4997" y="3268312"/>
            <a:ext cx="4837074" cy="2378044"/>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9121" y="3102592"/>
            <a:ext cx="4465437" cy="36387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timing>
    <p:tnLst>
      <p:par>
        <p:cTn id="1" dur="indefinite" restart="never" nodeType="tmRoot"/>
      </p:par>
    </p:tnLst>
    <p:bldLst>
      <p:bldP spid="24" grpId="0" animBg="1"/>
      <p:bldP spid="25"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15368"/>
            <a:ext cx="12192000" cy="6858000"/>
          </a:xfrm>
          <a:prstGeom prst="rect">
            <a:avLst/>
          </a:prstGeom>
        </p:spPr>
      </p:pic>
      <p:sp>
        <p:nvSpPr>
          <p:cNvPr id="27" name="Synergistically utilize technically sound portals with frictionless chains. Dramatically customize…"/>
          <p:cNvSpPr txBox="1"/>
          <p:nvPr/>
        </p:nvSpPr>
        <p:spPr>
          <a:xfrm>
            <a:off x="6918050" y="462400"/>
            <a:ext cx="4959625" cy="1107996"/>
          </a:xfrm>
          <a:prstGeom prst="rect">
            <a:avLst/>
          </a:prstGeom>
          <a:ln w="12700">
            <a:miter lim="400000"/>
          </a:ln>
        </p:spPr>
        <p:txBody>
          <a:bodyPr wrap="square" lIns="0" tIns="0" rIns="0" bIns="0" anchor="t">
            <a:spAutoFit/>
          </a:bodyPr>
          <a:lstStyle>
            <a:defPPr>
              <a:defRPr lang="en-US"/>
            </a:defPPr>
            <a:lvl1pPr defTabSz="412750" hangingPunct="0">
              <a:lnSpc>
                <a:spcPct val="150000"/>
              </a:lnSpc>
              <a:defRPr sz="1200" b="0" kern="0">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r>
              <a:rPr lang="en-US" altLang="zh-CN" b="1" dirty="0" smtClean="0">
                <a:sym typeface="+mn-lt"/>
              </a:rPr>
              <a:t>3</a:t>
            </a:r>
            <a:r>
              <a:rPr lang="zh-CN" altLang="en-US" b="1" dirty="0" smtClean="0">
                <a:sym typeface="+mn-lt"/>
              </a:rPr>
              <a:t>、外省考生填写部分</a:t>
            </a:r>
            <a:endParaRPr lang="en-US" altLang="zh-CN" b="1" dirty="0" smtClean="0">
              <a:sym typeface="+mn-lt"/>
            </a:endParaRPr>
          </a:p>
          <a:p>
            <a:r>
              <a:rPr lang="zh-CN" altLang="en-US" dirty="0" smtClean="0">
                <a:sym typeface="+mn-lt"/>
              </a:rPr>
              <a:t>报考本科类型的外省考生，需填写报考类型、法定监护人在海南情况（身份证、居住地、联系电话）、社保情况及居住情况、考生小学阶段</a:t>
            </a:r>
            <a:r>
              <a:rPr lang="en-US" altLang="zh-CN" dirty="0" smtClean="0">
                <a:sym typeface="+mn-lt"/>
              </a:rPr>
              <a:t>/</a:t>
            </a:r>
            <a:r>
              <a:rPr lang="zh-CN" altLang="en-US" dirty="0" smtClean="0">
                <a:sym typeface="+mn-lt"/>
              </a:rPr>
              <a:t>初中阶段及高中阶段就读情况。</a:t>
            </a:r>
            <a:endParaRPr lang="en-US" altLang="zh-CN" dirty="0">
              <a:sym typeface="+mn-lt"/>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6951" y="1269185"/>
            <a:ext cx="4829099" cy="1572695"/>
          </a:xfrm>
          <a:prstGeom prst="rect">
            <a:avLst/>
          </a:prstGeom>
        </p:spPr>
      </p:pic>
      <p:sp>
        <p:nvSpPr>
          <p:cNvPr id="16" name="Synergistically utilize technically sound portals with frictionless chains. Dramatically customize…"/>
          <p:cNvSpPr txBox="1"/>
          <p:nvPr/>
        </p:nvSpPr>
        <p:spPr>
          <a:xfrm>
            <a:off x="1714576" y="462400"/>
            <a:ext cx="4295244" cy="521361"/>
          </a:xfrm>
          <a:prstGeom prst="rect">
            <a:avLst/>
          </a:prstGeom>
          <a:ln w="12700">
            <a:miter lim="400000"/>
          </a:ln>
        </p:spPr>
        <p:txBody>
          <a:bodyPr wrap="square" lIns="0" tIns="0" rIns="0" bIns="0" anchor="t">
            <a:spAutoFit/>
          </a:bodyPr>
          <a:lstStyle>
            <a:defPPr>
              <a:defRPr lang="en-US"/>
            </a:defPPr>
            <a:lvl1pPr defTabSz="412750" hangingPunct="0">
              <a:lnSpc>
                <a:spcPct val="150000"/>
              </a:lnSpc>
              <a:defRPr sz="1200" b="0" kern="0">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r>
              <a:rPr lang="en-US" altLang="zh-CN" b="1" dirty="0">
                <a:sym typeface="+mn-lt"/>
              </a:rPr>
              <a:t>2.2</a:t>
            </a:r>
            <a:r>
              <a:rPr lang="zh-CN" altLang="en-US" b="1" dirty="0">
                <a:sym typeface="+mn-lt"/>
              </a:rPr>
              <a:t>、本科填写部分</a:t>
            </a:r>
            <a:endParaRPr lang="en-US" altLang="zh-CN" b="1" dirty="0">
              <a:sym typeface="+mn-lt"/>
            </a:endParaRPr>
          </a:p>
          <a:p>
            <a:r>
              <a:rPr lang="zh-CN" altLang="en-US" dirty="0">
                <a:sym typeface="+mn-lt"/>
              </a:rPr>
              <a:t>包含报考学校，专业及申请本科免试职业技能测试（选填）。</a:t>
            </a:r>
            <a:endParaRPr lang="en-US" altLang="zh-CN" dirty="0">
              <a:sym typeface="+mn-lt"/>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8050" y="1931463"/>
            <a:ext cx="4786502" cy="4183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timing>
    <p:tnLst>
      <p:par>
        <p:cTn id="1" dur="indefinite" restart="never" nodeType="tmRoot"/>
      </p:par>
    </p:tnLst>
    <p:bldLst>
      <p:bldP spid="27"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43" name="图片 42"/>
          <p:cNvPicPr>
            <a:picLocks noChangeAspect="1"/>
          </p:cNvPicPr>
          <p:nvPr/>
        </p:nvPicPr>
        <p:blipFill>
          <a:blip r:embed="rId1"/>
          <a:stretch>
            <a:fillRect/>
          </a:stretch>
        </p:blipFill>
        <p:spPr>
          <a:xfrm>
            <a:off x="0" y="0"/>
            <a:ext cx="12192000" cy="6858000"/>
          </a:xfrm>
          <a:prstGeom prst="rect">
            <a:avLst/>
          </a:prstGeom>
        </p:spPr>
      </p:pic>
      <p:sp>
        <p:nvSpPr>
          <p:cNvPr id="158" name="Google Shape;158;p18"/>
          <p:cNvSpPr/>
          <p:nvPr/>
        </p:nvSpPr>
        <p:spPr>
          <a:xfrm>
            <a:off x="4358867" y="2039448"/>
            <a:ext cx="3474400" cy="3475600"/>
          </a:xfrm>
          <a:prstGeom prst="ellipse">
            <a:avLst/>
          </a:prstGeom>
          <a:noFill/>
          <a:ln w="19050" cap="flat" cmpd="sng">
            <a:solidFill>
              <a:srgbClr val="000000"/>
            </a:solidFill>
            <a:prstDash val="dot"/>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68" name="Google Shape;168;p18"/>
          <p:cNvSpPr/>
          <p:nvPr/>
        </p:nvSpPr>
        <p:spPr>
          <a:xfrm>
            <a:off x="6854159" y="4080568"/>
            <a:ext cx="1180952" cy="1180725"/>
          </a:xfrm>
          <a:custGeom>
            <a:avLst/>
            <a:gdLst/>
            <a:ahLst/>
            <a:cxnLst/>
            <a:rect l="l" t="t" r="r" b="b"/>
            <a:pathLst>
              <a:path w="62390" h="62378" extrusionOk="0">
                <a:moveTo>
                  <a:pt x="31195" y="0"/>
                </a:moveTo>
                <a:cubicBezTo>
                  <a:pt x="13967" y="0"/>
                  <a:pt x="1" y="13966"/>
                  <a:pt x="1" y="31183"/>
                </a:cubicBezTo>
                <a:cubicBezTo>
                  <a:pt x="1" y="48411"/>
                  <a:pt x="13967" y="62377"/>
                  <a:pt x="31195" y="62377"/>
                </a:cubicBezTo>
                <a:cubicBezTo>
                  <a:pt x="48423" y="62377"/>
                  <a:pt x="62389" y="48411"/>
                  <a:pt x="62389" y="31183"/>
                </a:cubicBezTo>
                <a:cubicBezTo>
                  <a:pt x="62389" y="13966"/>
                  <a:pt x="48423" y="0"/>
                  <a:pt x="31195" y="0"/>
                </a:cubicBezTo>
                <a:close/>
              </a:path>
            </a:pathLst>
          </a:custGeom>
          <a:solidFill>
            <a:srgbClr val="264CD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69" name="Google Shape;169;p18"/>
          <p:cNvSpPr/>
          <p:nvPr/>
        </p:nvSpPr>
        <p:spPr>
          <a:xfrm>
            <a:off x="7018932" y="4245303"/>
            <a:ext cx="851408" cy="851245"/>
          </a:xfrm>
          <a:custGeom>
            <a:avLst/>
            <a:gdLst/>
            <a:ahLst/>
            <a:cxnLst/>
            <a:rect l="l" t="t" r="r" b="b"/>
            <a:pathLst>
              <a:path w="62389" h="62377" extrusionOk="0">
                <a:moveTo>
                  <a:pt x="31194" y="0"/>
                </a:moveTo>
                <a:cubicBezTo>
                  <a:pt x="13966" y="0"/>
                  <a:pt x="0" y="13966"/>
                  <a:pt x="0" y="31182"/>
                </a:cubicBezTo>
                <a:cubicBezTo>
                  <a:pt x="0" y="48411"/>
                  <a:pt x="13966" y="62377"/>
                  <a:pt x="31194" y="62377"/>
                </a:cubicBezTo>
                <a:cubicBezTo>
                  <a:pt x="48423" y="62377"/>
                  <a:pt x="62389" y="48411"/>
                  <a:pt x="62389" y="31182"/>
                </a:cubicBezTo>
                <a:cubicBezTo>
                  <a:pt x="62389" y="13966"/>
                  <a:pt x="48423" y="0"/>
                  <a:pt x="31194" y="0"/>
                </a:cubicBezTo>
                <a:close/>
              </a:path>
            </a:pathLst>
          </a:cu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nvGrpSpPr>
          <p:cNvPr id="170" name="Google Shape;170;p18"/>
          <p:cNvGrpSpPr/>
          <p:nvPr/>
        </p:nvGrpSpPr>
        <p:grpSpPr>
          <a:xfrm>
            <a:off x="7240672" y="4468594"/>
            <a:ext cx="407926" cy="404663"/>
            <a:chOff x="-4837325" y="3612425"/>
            <a:chExt cx="293800" cy="291450"/>
          </a:xfrm>
        </p:grpSpPr>
        <p:sp>
          <p:nvSpPr>
            <p:cNvPr id="171" name="Google Shape;171;p18"/>
            <p:cNvSpPr/>
            <p:nvPr/>
          </p:nvSpPr>
          <p:spPr>
            <a:xfrm>
              <a:off x="-4836550" y="3612425"/>
              <a:ext cx="293025" cy="170925"/>
            </a:xfrm>
            <a:custGeom>
              <a:avLst/>
              <a:gdLst/>
              <a:ahLst/>
              <a:cxnLst/>
              <a:rect l="l" t="t" r="r" b="b"/>
              <a:pathLst>
                <a:path w="11721" h="6837" extrusionOk="0">
                  <a:moveTo>
                    <a:pt x="6837" y="2017"/>
                  </a:moveTo>
                  <a:lnTo>
                    <a:pt x="6837" y="2741"/>
                  </a:lnTo>
                  <a:lnTo>
                    <a:pt x="4789" y="2741"/>
                  </a:lnTo>
                  <a:lnTo>
                    <a:pt x="4789" y="2017"/>
                  </a:lnTo>
                  <a:close/>
                  <a:moveTo>
                    <a:pt x="4411" y="0"/>
                  </a:moveTo>
                  <a:cubicBezTo>
                    <a:pt x="3466" y="0"/>
                    <a:pt x="2741" y="725"/>
                    <a:pt x="2741" y="1702"/>
                  </a:cubicBezTo>
                  <a:lnTo>
                    <a:pt x="2741" y="2741"/>
                  </a:lnTo>
                  <a:lnTo>
                    <a:pt x="1166" y="2741"/>
                  </a:lnTo>
                  <a:cubicBezTo>
                    <a:pt x="536" y="2741"/>
                    <a:pt x="1" y="3277"/>
                    <a:pt x="1" y="3875"/>
                  </a:cubicBezTo>
                  <a:lnTo>
                    <a:pt x="1" y="4254"/>
                  </a:lnTo>
                  <a:cubicBezTo>
                    <a:pt x="1513" y="5860"/>
                    <a:pt x="3592" y="6837"/>
                    <a:pt x="5829" y="6837"/>
                  </a:cubicBezTo>
                  <a:cubicBezTo>
                    <a:pt x="8097" y="6837"/>
                    <a:pt x="10208" y="5892"/>
                    <a:pt x="11720" y="4254"/>
                  </a:cubicBezTo>
                  <a:lnTo>
                    <a:pt x="11720" y="3718"/>
                  </a:lnTo>
                  <a:cubicBezTo>
                    <a:pt x="11657" y="3214"/>
                    <a:pt x="11185" y="2741"/>
                    <a:pt x="10649" y="2741"/>
                  </a:cubicBezTo>
                  <a:lnTo>
                    <a:pt x="8885" y="2741"/>
                  </a:lnTo>
                  <a:lnTo>
                    <a:pt x="8885" y="1702"/>
                  </a:lnTo>
                  <a:cubicBezTo>
                    <a:pt x="8885" y="756"/>
                    <a:pt x="8129" y="0"/>
                    <a:pt x="718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72" name="Google Shape;172;p18"/>
            <p:cNvSpPr/>
            <p:nvPr/>
          </p:nvSpPr>
          <p:spPr>
            <a:xfrm>
              <a:off x="-4837325" y="3743950"/>
              <a:ext cx="291425" cy="159925"/>
            </a:xfrm>
            <a:custGeom>
              <a:avLst/>
              <a:gdLst/>
              <a:ahLst/>
              <a:cxnLst/>
              <a:rect l="l" t="t" r="r" b="b"/>
              <a:pathLst>
                <a:path w="11657" h="6397" extrusionOk="0">
                  <a:moveTo>
                    <a:pt x="11657" y="1"/>
                  </a:moveTo>
                  <a:cubicBezTo>
                    <a:pt x="10523" y="1072"/>
                    <a:pt x="9073" y="1828"/>
                    <a:pt x="7530" y="2143"/>
                  </a:cubicBezTo>
                  <a:lnTo>
                    <a:pt x="7530" y="2647"/>
                  </a:lnTo>
                  <a:cubicBezTo>
                    <a:pt x="7530" y="3214"/>
                    <a:pt x="7057" y="3687"/>
                    <a:pt x="6490" y="3687"/>
                  </a:cubicBezTo>
                  <a:lnTo>
                    <a:pt x="5135" y="3687"/>
                  </a:lnTo>
                  <a:cubicBezTo>
                    <a:pt x="4568" y="3687"/>
                    <a:pt x="4096" y="3214"/>
                    <a:pt x="4096" y="2647"/>
                  </a:cubicBezTo>
                  <a:lnTo>
                    <a:pt x="4096" y="2143"/>
                  </a:lnTo>
                  <a:cubicBezTo>
                    <a:pt x="2552" y="1828"/>
                    <a:pt x="1134" y="1103"/>
                    <a:pt x="0" y="64"/>
                  </a:cubicBezTo>
                  <a:lnTo>
                    <a:pt x="0" y="4695"/>
                  </a:lnTo>
                  <a:cubicBezTo>
                    <a:pt x="0" y="5640"/>
                    <a:pt x="756" y="6396"/>
                    <a:pt x="1701" y="6396"/>
                  </a:cubicBezTo>
                  <a:lnTo>
                    <a:pt x="9956" y="6396"/>
                  </a:lnTo>
                  <a:cubicBezTo>
                    <a:pt x="10901" y="6396"/>
                    <a:pt x="11657" y="5640"/>
                    <a:pt x="11657" y="4695"/>
                  </a:cubicBezTo>
                  <a:lnTo>
                    <a:pt x="11657"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73" name="Google Shape;173;p18"/>
            <p:cNvSpPr/>
            <p:nvPr/>
          </p:nvSpPr>
          <p:spPr>
            <a:xfrm>
              <a:off x="-4716825" y="3799075"/>
              <a:ext cx="51225" cy="18950"/>
            </a:xfrm>
            <a:custGeom>
              <a:avLst/>
              <a:gdLst/>
              <a:ahLst/>
              <a:cxnLst/>
              <a:rect l="l" t="t" r="r" b="b"/>
              <a:pathLst>
                <a:path w="2049" h="758" extrusionOk="0">
                  <a:moveTo>
                    <a:pt x="0" y="1"/>
                  </a:moveTo>
                  <a:lnTo>
                    <a:pt x="0" y="411"/>
                  </a:lnTo>
                  <a:cubicBezTo>
                    <a:pt x="0" y="600"/>
                    <a:pt x="158" y="757"/>
                    <a:pt x="347" y="757"/>
                  </a:cubicBezTo>
                  <a:lnTo>
                    <a:pt x="1670" y="757"/>
                  </a:lnTo>
                  <a:cubicBezTo>
                    <a:pt x="1891" y="757"/>
                    <a:pt x="2048" y="600"/>
                    <a:pt x="2048" y="411"/>
                  </a:cubicBezTo>
                  <a:lnTo>
                    <a:pt x="2048" y="1"/>
                  </a:lnTo>
                  <a:cubicBezTo>
                    <a:pt x="1686" y="48"/>
                    <a:pt x="1347" y="72"/>
                    <a:pt x="1012" y="72"/>
                  </a:cubicBezTo>
                  <a:cubicBezTo>
                    <a:pt x="678" y="72"/>
                    <a:pt x="347" y="48"/>
                    <a:pt x="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sp>
        <p:nvSpPr>
          <p:cNvPr id="179" name="Google Shape;179;p18"/>
          <p:cNvSpPr/>
          <p:nvPr/>
        </p:nvSpPr>
        <p:spPr>
          <a:xfrm>
            <a:off x="6854159" y="2284514"/>
            <a:ext cx="1180952" cy="1180707"/>
          </a:xfrm>
          <a:custGeom>
            <a:avLst/>
            <a:gdLst/>
            <a:ahLst/>
            <a:cxnLst/>
            <a:rect l="l" t="t" r="r" b="b"/>
            <a:pathLst>
              <a:path w="62390" h="62377" extrusionOk="0">
                <a:moveTo>
                  <a:pt x="31195" y="0"/>
                </a:moveTo>
                <a:cubicBezTo>
                  <a:pt x="13967" y="0"/>
                  <a:pt x="1" y="13966"/>
                  <a:pt x="1" y="31182"/>
                </a:cubicBezTo>
                <a:cubicBezTo>
                  <a:pt x="1" y="48411"/>
                  <a:pt x="13967" y="62377"/>
                  <a:pt x="31195" y="62377"/>
                </a:cubicBezTo>
                <a:cubicBezTo>
                  <a:pt x="48423" y="62377"/>
                  <a:pt x="62389" y="48411"/>
                  <a:pt x="62389" y="31182"/>
                </a:cubicBezTo>
                <a:cubicBezTo>
                  <a:pt x="62389" y="13966"/>
                  <a:pt x="48423" y="0"/>
                  <a:pt x="31195" y="0"/>
                </a:cubicBezTo>
                <a:close/>
              </a:path>
            </a:pathLst>
          </a:custGeom>
          <a:solidFill>
            <a:srgbClr val="264CD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80" name="Google Shape;180;p18"/>
          <p:cNvSpPr/>
          <p:nvPr/>
        </p:nvSpPr>
        <p:spPr>
          <a:xfrm>
            <a:off x="7018932" y="2449245"/>
            <a:ext cx="851408" cy="851245"/>
          </a:xfrm>
          <a:custGeom>
            <a:avLst/>
            <a:gdLst/>
            <a:ahLst/>
            <a:cxnLst/>
            <a:rect l="l" t="t" r="r" b="b"/>
            <a:pathLst>
              <a:path w="62389" h="62377" extrusionOk="0">
                <a:moveTo>
                  <a:pt x="31194" y="0"/>
                </a:moveTo>
                <a:cubicBezTo>
                  <a:pt x="13966" y="0"/>
                  <a:pt x="0" y="13966"/>
                  <a:pt x="0" y="31182"/>
                </a:cubicBezTo>
                <a:cubicBezTo>
                  <a:pt x="0" y="48411"/>
                  <a:pt x="13966" y="62377"/>
                  <a:pt x="31194" y="62377"/>
                </a:cubicBezTo>
                <a:cubicBezTo>
                  <a:pt x="48423" y="62377"/>
                  <a:pt x="62389" y="48411"/>
                  <a:pt x="62389" y="31182"/>
                </a:cubicBezTo>
                <a:cubicBezTo>
                  <a:pt x="62389" y="13966"/>
                  <a:pt x="48423" y="0"/>
                  <a:pt x="31194" y="0"/>
                </a:cubicBezTo>
                <a:close/>
              </a:path>
            </a:pathLst>
          </a:cu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nvGrpSpPr>
          <p:cNvPr id="181" name="Google Shape;181;p18"/>
          <p:cNvGrpSpPr/>
          <p:nvPr/>
        </p:nvGrpSpPr>
        <p:grpSpPr>
          <a:xfrm>
            <a:off x="7239022" y="2684008"/>
            <a:ext cx="411223" cy="381719"/>
            <a:chOff x="-3808700" y="3628950"/>
            <a:chExt cx="296175" cy="274925"/>
          </a:xfrm>
        </p:grpSpPr>
        <p:sp>
          <p:nvSpPr>
            <p:cNvPr id="182" name="Google Shape;182;p18"/>
            <p:cNvSpPr/>
            <p:nvPr/>
          </p:nvSpPr>
          <p:spPr>
            <a:xfrm>
              <a:off x="-3665972" y="3680950"/>
              <a:ext cx="51200" cy="51225"/>
            </a:xfrm>
            <a:custGeom>
              <a:avLst/>
              <a:gdLst/>
              <a:ahLst/>
              <a:cxnLst/>
              <a:rect l="l" t="t" r="r" b="b"/>
              <a:pathLst>
                <a:path w="2048" h="2049" extrusionOk="0">
                  <a:moveTo>
                    <a:pt x="1008" y="0"/>
                  </a:moveTo>
                  <a:cubicBezTo>
                    <a:pt x="441" y="0"/>
                    <a:pt x="0" y="473"/>
                    <a:pt x="0" y="1040"/>
                  </a:cubicBezTo>
                  <a:cubicBezTo>
                    <a:pt x="0" y="1607"/>
                    <a:pt x="441" y="2048"/>
                    <a:pt x="1008" y="2048"/>
                  </a:cubicBezTo>
                  <a:cubicBezTo>
                    <a:pt x="1575" y="2048"/>
                    <a:pt x="2048" y="1607"/>
                    <a:pt x="2048" y="1040"/>
                  </a:cubicBezTo>
                  <a:cubicBezTo>
                    <a:pt x="2048" y="473"/>
                    <a:pt x="1575" y="0"/>
                    <a:pt x="100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83" name="Google Shape;183;p18"/>
            <p:cNvSpPr/>
            <p:nvPr/>
          </p:nvSpPr>
          <p:spPr>
            <a:xfrm>
              <a:off x="-3808700" y="3664400"/>
              <a:ext cx="296175" cy="239475"/>
            </a:xfrm>
            <a:custGeom>
              <a:avLst/>
              <a:gdLst/>
              <a:ahLst/>
              <a:cxnLst/>
              <a:rect l="l" t="t" r="r" b="b"/>
              <a:pathLst>
                <a:path w="11847" h="9579" extrusionOk="0">
                  <a:moveTo>
                    <a:pt x="3970" y="8223"/>
                  </a:moveTo>
                  <a:cubicBezTo>
                    <a:pt x="4159" y="8223"/>
                    <a:pt x="4316" y="8381"/>
                    <a:pt x="4316" y="8570"/>
                  </a:cubicBezTo>
                  <a:cubicBezTo>
                    <a:pt x="4316" y="8791"/>
                    <a:pt x="4159" y="8948"/>
                    <a:pt x="3970" y="8948"/>
                  </a:cubicBezTo>
                  <a:cubicBezTo>
                    <a:pt x="3781" y="8948"/>
                    <a:pt x="3623" y="8791"/>
                    <a:pt x="3623" y="8570"/>
                  </a:cubicBezTo>
                  <a:cubicBezTo>
                    <a:pt x="3623" y="8349"/>
                    <a:pt x="3781" y="8223"/>
                    <a:pt x="3970" y="8223"/>
                  </a:cubicBezTo>
                  <a:close/>
                  <a:moveTo>
                    <a:pt x="8727" y="8223"/>
                  </a:moveTo>
                  <a:cubicBezTo>
                    <a:pt x="8916" y="8223"/>
                    <a:pt x="9074" y="8381"/>
                    <a:pt x="9074" y="8570"/>
                  </a:cubicBezTo>
                  <a:cubicBezTo>
                    <a:pt x="9074" y="8791"/>
                    <a:pt x="8916" y="8948"/>
                    <a:pt x="8727" y="8948"/>
                  </a:cubicBezTo>
                  <a:cubicBezTo>
                    <a:pt x="8538" y="8948"/>
                    <a:pt x="8381" y="8791"/>
                    <a:pt x="8381" y="8570"/>
                  </a:cubicBezTo>
                  <a:cubicBezTo>
                    <a:pt x="8412" y="8349"/>
                    <a:pt x="8538" y="8223"/>
                    <a:pt x="8727" y="8223"/>
                  </a:cubicBezTo>
                  <a:close/>
                  <a:moveTo>
                    <a:pt x="473" y="1"/>
                  </a:moveTo>
                  <a:cubicBezTo>
                    <a:pt x="32" y="1"/>
                    <a:pt x="0" y="662"/>
                    <a:pt x="473" y="662"/>
                  </a:cubicBezTo>
                  <a:lnTo>
                    <a:pt x="819" y="662"/>
                  </a:lnTo>
                  <a:cubicBezTo>
                    <a:pt x="977" y="662"/>
                    <a:pt x="1134" y="788"/>
                    <a:pt x="1166" y="946"/>
                  </a:cubicBezTo>
                  <a:lnTo>
                    <a:pt x="2143" y="6428"/>
                  </a:lnTo>
                  <a:cubicBezTo>
                    <a:pt x="1481" y="7058"/>
                    <a:pt x="1922" y="8192"/>
                    <a:pt x="2867" y="8192"/>
                  </a:cubicBezTo>
                  <a:lnTo>
                    <a:pt x="2930" y="8192"/>
                  </a:lnTo>
                  <a:cubicBezTo>
                    <a:pt x="2899" y="8318"/>
                    <a:pt x="2867" y="8412"/>
                    <a:pt x="2867" y="8538"/>
                  </a:cubicBezTo>
                  <a:cubicBezTo>
                    <a:pt x="2867" y="9106"/>
                    <a:pt x="3340" y="9578"/>
                    <a:pt x="3875" y="9578"/>
                  </a:cubicBezTo>
                  <a:cubicBezTo>
                    <a:pt x="4442" y="9578"/>
                    <a:pt x="4915" y="9106"/>
                    <a:pt x="4915" y="8538"/>
                  </a:cubicBezTo>
                  <a:cubicBezTo>
                    <a:pt x="4915" y="8412"/>
                    <a:pt x="4884" y="8318"/>
                    <a:pt x="4821" y="8192"/>
                  </a:cubicBezTo>
                  <a:lnTo>
                    <a:pt x="7719" y="8192"/>
                  </a:lnTo>
                  <a:cubicBezTo>
                    <a:pt x="7656" y="8318"/>
                    <a:pt x="7624" y="8412"/>
                    <a:pt x="7624" y="8538"/>
                  </a:cubicBezTo>
                  <a:cubicBezTo>
                    <a:pt x="7624" y="9106"/>
                    <a:pt x="8097" y="9578"/>
                    <a:pt x="8664" y="9578"/>
                  </a:cubicBezTo>
                  <a:cubicBezTo>
                    <a:pt x="9200" y="9578"/>
                    <a:pt x="9672" y="9106"/>
                    <a:pt x="9672" y="8538"/>
                  </a:cubicBezTo>
                  <a:cubicBezTo>
                    <a:pt x="9672" y="8412"/>
                    <a:pt x="9641" y="8318"/>
                    <a:pt x="9609" y="8192"/>
                  </a:cubicBezTo>
                  <a:lnTo>
                    <a:pt x="9987" y="8192"/>
                  </a:lnTo>
                  <a:cubicBezTo>
                    <a:pt x="10176" y="8192"/>
                    <a:pt x="10334" y="8034"/>
                    <a:pt x="10334" y="7845"/>
                  </a:cubicBezTo>
                  <a:cubicBezTo>
                    <a:pt x="10334" y="7625"/>
                    <a:pt x="10176" y="7467"/>
                    <a:pt x="9987" y="7467"/>
                  </a:cubicBezTo>
                  <a:lnTo>
                    <a:pt x="2773" y="7467"/>
                  </a:lnTo>
                  <a:cubicBezTo>
                    <a:pt x="2759" y="7470"/>
                    <a:pt x="2746" y="7471"/>
                    <a:pt x="2733" y="7471"/>
                  </a:cubicBezTo>
                  <a:cubicBezTo>
                    <a:pt x="2459" y="7471"/>
                    <a:pt x="2477" y="6837"/>
                    <a:pt x="2899" y="6837"/>
                  </a:cubicBezTo>
                  <a:lnTo>
                    <a:pt x="10145" y="6837"/>
                  </a:lnTo>
                  <a:cubicBezTo>
                    <a:pt x="10302" y="6837"/>
                    <a:pt x="10428" y="6774"/>
                    <a:pt x="10460" y="6617"/>
                  </a:cubicBezTo>
                  <a:lnTo>
                    <a:pt x="11815" y="2553"/>
                  </a:lnTo>
                  <a:cubicBezTo>
                    <a:pt x="11846" y="2427"/>
                    <a:pt x="11815" y="2332"/>
                    <a:pt x="11752" y="2238"/>
                  </a:cubicBezTo>
                  <a:cubicBezTo>
                    <a:pt x="11657" y="2080"/>
                    <a:pt x="11500" y="2048"/>
                    <a:pt x="10775" y="2048"/>
                  </a:cubicBezTo>
                  <a:lnTo>
                    <a:pt x="10491" y="2048"/>
                  </a:lnTo>
                  <a:lnTo>
                    <a:pt x="10491" y="2395"/>
                  </a:lnTo>
                  <a:cubicBezTo>
                    <a:pt x="10491" y="2584"/>
                    <a:pt x="10334" y="2742"/>
                    <a:pt x="10145" y="2742"/>
                  </a:cubicBezTo>
                  <a:lnTo>
                    <a:pt x="9641" y="2742"/>
                  </a:lnTo>
                  <a:cubicBezTo>
                    <a:pt x="9609" y="2868"/>
                    <a:pt x="9546" y="2962"/>
                    <a:pt x="9515" y="3057"/>
                  </a:cubicBezTo>
                  <a:lnTo>
                    <a:pt x="9861" y="3435"/>
                  </a:lnTo>
                  <a:cubicBezTo>
                    <a:pt x="9987" y="3529"/>
                    <a:pt x="9987" y="3781"/>
                    <a:pt x="9861" y="3907"/>
                  </a:cubicBezTo>
                  <a:lnTo>
                    <a:pt x="8885" y="4884"/>
                  </a:lnTo>
                  <a:cubicBezTo>
                    <a:pt x="8822" y="4947"/>
                    <a:pt x="8735" y="4978"/>
                    <a:pt x="8648" y="4978"/>
                  </a:cubicBezTo>
                  <a:cubicBezTo>
                    <a:pt x="8562" y="4978"/>
                    <a:pt x="8475" y="4947"/>
                    <a:pt x="8412" y="4884"/>
                  </a:cubicBezTo>
                  <a:lnTo>
                    <a:pt x="8066" y="4537"/>
                  </a:lnTo>
                  <a:cubicBezTo>
                    <a:pt x="7971" y="4569"/>
                    <a:pt x="7877" y="4600"/>
                    <a:pt x="7751" y="4632"/>
                  </a:cubicBezTo>
                  <a:lnTo>
                    <a:pt x="7751" y="5167"/>
                  </a:lnTo>
                  <a:cubicBezTo>
                    <a:pt x="7751" y="5356"/>
                    <a:pt x="7593" y="5514"/>
                    <a:pt x="7404" y="5514"/>
                  </a:cubicBezTo>
                  <a:lnTo>
                    <a:pt x="5986" y="5514"/>
                  </a:lnTo>
                  <a:cubicBezTo>
                    <a:pt x="5766" y="5514"/>
                    <a:pt x="5608" y="5356"/>
                    <a:pt x="5608" y="5167"/>
                  </a:cubicBezTo>
                  <a:lnTo>
                    <a:pt x="5608" y="4632"/>
                  </a:lnTo>
                  <a:cubicBezTo>
                    <a:pt x="5514" y="4600"/>
                    <a:pt x="5419" y="4569"/>
                    <a:pt x="5293" y="4537"/>
                  </a:cubicBezTo>
                  <a:lnTo>
                    <a:pt x="4947" y="4884"/>
                  </a:lnTo>
                  <a:cubicBezTo>
                    <a:pt x="4884" y="4947"/>
                    <a:pt x="4797" y="4978"/>
                    <a:pt x="4710" y="4978"/>
                  </a:cubicBezTo>
                  <a:cubicBezTo>
                    <a:pt x="4624" y="4978"/>
                    <a:pt x="4537" y="4947"/>
                    <a:pt x="4474" y="4884"/>
                  </a:cubicBezTo>
                  <a:lnTo>
                    <a:pt x="3497" y="3907"/>
                  </a:lnTo>
                  <a:cubicBezTo>
                    <a:pt x="3371" y="3781"/>
                    <a:pt x="3371" y="3529"/>
                    <a:pt x="3497" y="3435"/>
                  </a:cubicBezTo>
                  <a:lnTo>
                    <a:pt x="3844" y="3057"/>
                  </a:lnTo>
                  <a:cubicBezTo>
                    <a:pt x="3812" y="2994"/>
                    <a:pt x="3781" y="2868"/>
                    <a:pt x="3718" y="2742"/>
                  </a:cubicBezTo>
                  <a:lnTo>
                    <a:pt x="3214" y="2742"/>
                  </a:lnTo>
                  <a:cubicBezTo>
                    <a:pt x="3025" y="2742"/>
                    <a:pt x="2867" y="2584"/>
                    <a:pt x="2867" y="2395"/>
                  </a:cubicBezTo>
                  <a:lnTo>
                    <a:pt x="2867" y="2048"/>
                  </a:lnTo>
                  <a:lnTo>
                    <a:pt x="2080" y="2048"/>
                  </a:lnTo>
                  <a:lnTo>
                    <a:pt x="1828" y="820"/>
                  </a:lnTo>
                  <a:cubicBezTo>
                    <a:pt x="1765" y="347"/>
                    <a:pt x="1324" y="1"/>
                    <a:pt x="81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84" name="Google Shape;184;p18"/>
            <p:cNvSpPr/>
            <p:nvPr/>
          </p:nvSpPr>
          <p:spPr>
            <a:xfrm>
              <a:off x="-3718359" y="3628950"/>
              <a:ext cx="155975" cy="156775"/>
            </a:xfrm>
            <a:custGeom>
              <a:avLst/>
              <a:gdLst/>
              <a:ahLst/>
              <a:cxnLst/>
              <a:rect l="l" t="t" r="r" b="b"/>
              <a:pathLst>
                <a:path w="6239" h="6271" extrusionOk="0">
                  <a:moveTo>
                    <a:pt x="3056" y="1419"/>
                  </a:moveTo>
                  <a:cubicBezTo>
                    <a:pt x="4001" y="1419"/>
                    <a:pt x="4758" y="2175"/>
                    <a:pt x="4758" y="3120"/>
                  </a:cubicBezTo>
                  <a:cubicBezTo>
                    <a:pt x="4758" y="4065"/>
                    <a:pt x="4001" y="4821"/>
                    <a:pt x="3056" y="4821"/>
                  </a:cubicBezTo>
                  <a:cubicBezTo>
                    <a:pt x="2111" y="4821"/>
                    <a:pt x="1355" y="4065"/>
                    <a:pt x="1355" y="3120"/>
                  </a:cubicBezTo>
                  <a:cubicBezTo>
                    <a:pt x="1355" y="2175"/>
                    <a:pt x="2111" y="1419"/>
                    <a:pt x="3056" y="1419"/>
                  </a:cubicBezTo>
                  <a:close/>
                  <a:moveTo>
                    <a:pt x="2773" y="1"/>
                  </a:moveTo>
                  <a:lnTo>
                    <a:pt x="2773" y="442"/>
                  </a:lnTo>
                  <a:cubicBezTo>
                    <a:pt x="2773" y="600"/>
                    <a:pt x="2678" y="726"/>
                    <a:pt x="2521" y="757"/>
                  </a:cubicBezTo>
                  <a:cubicBezTo>
                    <a:pt x="2300" y="789"/>
                    <a:pt x="2080" y="915"/>
                    <a:pt x="1891" y="1041"/>
                  </a:cubicBezTo>
                  <a:cubicBezTo>
                    <a:pt x="1846" y="1063"/>
                    <a:pt x="1793" y="1073"/>
                    <a:pt x="1739" y="1073"/>
                  </a:cubicBezTo>
                  <a:cubicBezTo>
                    <a:pt x="1639" y="1073"/>
                    <a:pt x="1531" y="1039"/>
                    <a:pt x="1450" y="978"/>
                  </a:cubicBezTo>
                  <a:lnTo>
                    <a:pt x="1135" y="663"/>
                  </a:lnTo>
                  <a:lnTo>
                    <a:pt x="662" y="1135"/>
                  </a:lnTo>
                  <a:lnTo>
                    <a:pt x="977" y="1450"/>
                  </a:lnTo>
                  <a:cubicBezTo>
                    <a:pt x="1103" y="1576"/>
                    <a:pt x="1103" y="1734"/>
                    <a:pt x="1009" y="1891"/>
                  </a:cubicBezTo>
                  <a:cubicBezTo>
                    <a:pt x="883" y="2080"/>
                    <a:pt x="819" y="2301"/>
                    <a:pt x="725" y="2521"/>
                  </a:cubicBezTo>
                  <a:cubicBezTo>
                    <a:pt x="693" y="2679"/>
                    <a:pt x="599" y="2805"/>
                    <a:pt x="410" y="2805"/>
                  </a:cubicBezTo>
                  <a:lnTo>
                    <a:pt x="0" y="2805"/>
                  </a:lnTo>
                  <a:lnTo>
                    <a:pt x="0" y="3466"/>
                  </a:lnTo>
                  <a:lnTo>
                    <a:pt x="410" y="3466"/>
                  </a:lnTo>
                  <a:cubicBezTo>
                    <a:pt x="567" y="3466"/>
                    <a:pt x="693" y="3593"/>
                    <a:pt x="725" y="3750"/>
                  </a:cubicBezTo>
                  <a:cubicBezTo>
                    <a:pt x="788" y="3939"/>
                    <a:pt x="883" y="4191"/>
                    <a:pt x="1009" y="4380"/>
                  </a:cubicBezTo>
                  <a:cubicBezTo>
                    <a:pt x="1103" y="4506"/>
                    <a:pt x="1040" y="4695"/>
                    <a:pt x="977" y="4821"/>
                  </a:cubicBezTo>
                  <a:lnTo>
                    <a:pt x="662" y="5136"/>
                  </a:lnTo>
                  <a:lnTo>
                    <a:pt x="1135" y="5609"/>
                  </a:lnTo>
                  <a:lnTo>
                    <a:pt x="1450" y="5294"/>
                  </a:lnTo>
                  <a:cubicBezTo>
                    <a:pt x="1523" y="5220"/>
                    <a:pt x="1608" y="5189"/>
                    <a:pt x="1697" y="5189"/>
                  </a:cubicBezTo>
                  <a:cubicBezTo>
                    <a:pt x="1760" y="5189"/>
                    <a:pt x="1825" y="5205"/>
                    <a:pt x="1891" y="5231"/>
                  </a:cubicBezTo>
                  <a:cubicBezTo>
                    <a:pt x="2080" y="5357"/>
                    <a:pt x="2269" y="5451"/>
                    <a:pt x="2521" y="5514"/>
                  </a:cubicBezTo>
                  <a:cubicBezTo>
                    <a:pt x="2678" y="5546"/>
                    <a:pt x="2773" y="5672"/>
                    <a:pt x="2773" y="5829"/>
                  </a:cubicBezTo>
                  <a:lnTo>
                    <a:pt x="2773" y="6270"/>
                  </a:lnTo>
                  <a:lnTo>
                    <a:pt x="3466" y="6270"/>
                  </a:lnTo>
                  <a:lnTo>
                    <a:pt x="3466" y="5829"/>
                  </a:lnTo>
                  <a:cubicBezTo>
                    <a:pt x="3466" y="5672"/>
                    <a:pt x="3560" y="5546"/>
                    <a:pt x="3718" y="5514"/>
                  </a:cubicBezTo>
                  <a:cubicBezTo>
                    <a:pt x="3938" y="5483"/>
                    <a:pt x="4159" y="5357"/>
                    <a:pt x="4348" y="5231"/>
                  </a:cubicBezTo>
                  <a:cubicBezTo>
                    <a:pt x="4393" y="5208"/>
                    <a:pt x="4445" y="5198"/>
                    <a:pt x="4500" y="5198"/>
                  </a:cubicBezTo>
                  <a:cubicBezTo>
                    <a:pt x="4600" y="5198"/>
                    <a:pt x="4708" y="5233"/>
                    <a:pt x="4789" y="5294"/>
                  </a:cubicBezTo>
                  <a:lnTo>
                    <a:pt x="5104" y="5609"/>
                  </a:lnTo>
                  <a:lnTo>
                    <a:pt x="5577" y="5136"/>
                  </a:lnTo>
                  <a:lnTo>
                    <a:pt x="5262" y="4821"/>
                  </a:lnTo>
                  <a:cubicBezTo>
                    <a:pt x="5136" y="4695"/>
                    <a:pt x="5136" y="4538"/>
                    <a:pt x="5230" y="4380"/>
                  </a:cubicBezTo>
                  <a:cubicBezTo>
                    <a:pt x="5356" y="4191"/>
                    <a:pt x="5419" y="3971"/>
                    <a:pt x="5514" y="3750"/>
                  </a:cubicBezTo>
                  <a:cubicBezTo>
                    <a:pt x="5545" y="3593"/>
                    <a:pt x="5671" y="3466"/>
                    <a:pt x="5829" y="3466"/>
                  </a:cubicBezTo>
                  <a:lnTo>
                    <a:pt x="6238" y="3466"/>
                  </a:lnTo>
                  <a:lnTo>
                    <a:pt x="6238" y="2805"/>
                  </a:lnTo>
                  <a:lnTo>
                    <a:pt x="5829" y="2805"/>
                  </a:lnTo>
                  <a:cubicBezTo>
                    <a:pt x="5671" y="2805"/>
                    <a:pt x="5545" y="2679"/>
                    <a:pt x="5514" y="2521"/>
                  </a:cubicBezTo>
                  <a:cubicBezTo>
                    <a:pt x="5451" y="2332"/>
                    <a:pt x="5356" y="2080"/>
                    <a:pt x="5230" y="1891"/>
                  </a:cubicBezTo>
                  <a:cubicBezTo>
                    <a:pt x="5136" y="1765"/>
                    <a:pt x="5199" y="1576"/>
                    <a:pt x="5262" y="1450"/>
                  </a:cubicBezTo>
                  <a:lnTo>
                    <a:pt x="5577" y="1135"/>
                  </a:lnTo>
                  <a:lnTo>
                    <a:pt x="5104" y="663"/>
                  </a:lnTo>
                  <a:lnTo>
                    <a:pt x="4789" y="978"/>
                  </a:lnTo>
                  <a:cubicBezTo>
                    <a:pt x="4715" y="1051"/>
                    <a:pt x="4641" y="1082"/>
                    <a:pt x="4555" y="1082"/>
                  </a:cubicBezTo>
                  <a:cubicBezTo>
                    <a:pt x="4494" y="1082"/>
                    <a:pt x="4426" y="1067"/>
                    <a:pt x="4348" y="1041"/>
                  </a:cubicBezTo>
                  <a:cubicBezTo>
                    <a:pt x="4159" y="915"/>
                    <a:pt x="3970" y="820"/>
                    <a:pt x="3718" y="757"/>
                  </a:cubicBezTo>
                  <a:cubicBezTo>
                    <a:pt x="3560" y="726"/>
                    <a:pt x="3466" y="600"/>
                    <a:pt x="3466" y="442"/>
                  </a:cubicBezTo>
                  <a:lnTo>
                    <a:pt x="3466"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sp>
        <p:nvSpPr>
          <p:cNvPr id="190" name="Google Shape;190;p18"/>
          <p:cNvSpPr/>
          <p:nvPr/>
        </p:nvSpPr>
        <p:spPr>
          <a:xfrm>
            <a:off x="4167099" y="2284514"/>
            <a:ext cx="1180933" cy="1180707"/>
          </a:xfrm>
          <a:custGeom>
            <a:avLst/>
            <a:gdLst/>
            <a:ahLst/>
            <a:cxnLst/>
            <a:rect l="l" t="t" r="r" b="b"/>
            <a:pathLst>
              <a:path w="62389" h="62377" extrusionOk="0">
                <a:moveTo>
                  <a:pt x="31194" y="0"/>
                </a:moveTo>
                <a:cubicBezTo>
                  <a:pt x="13966" y="0"/>
                  <a:pt x="0" y="13966"/>
                  <a:pt x="0" y="31182"/>
                </a:cubicBezTo>
                <a:cubicBezTo>
                  <a:pt x="0" y="48411"/>
                  <a:pt x="13966" y="62377"/>
                  <a:pt x="31194" y="62377"/>
                </a:cubicBezTo>
                <a:cubicBezTo>
                  <a:pt x="48423" y="62377"/>
                  <a:pt x="62389" y="48411"/>
                  <a:pt x="62389" y="31182"/>
                </a:cubicBezTo>
                <a:cubicBezTo>
                  <a:pt x="62389" y="13966"/>
                  <a:pt x="48423" y="0"/>
                  <a:pt x="31194" y="0"/>
                </a:cubicBezTo>
                <a:close/>
              </a:path>
            </a:pathLst>
          </a:custGeom>
          <a:solidFill>
            <a:srgbClr val="264CD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91" name="Google Shape;191;p18"/>
          <p:cNvSpPr/>
          <p:nvPr/>
        </p:nvSpPr>
        <p:spPr>
          <a:xfrm>
            <a:off x="4331861" y="2449245"/>
            <a:ext cx="851409" cy="851245"/>
          </a:xfrm>
          <a:custGeom>
            <a:avLst/>
            <a:gdLst/>
            <a:ahLst/>
            <a:cxnLst/>
            <a:rect l="l" t="t" r="r" b="b"/>
            <a:pathLst>
              <a:path w="62389" h="62377" extrusionOk="0">
                <a:moveTo>
                  <a:pt x="31194" y="0"/>
                </a:moveTo>
                <a:cubicBezTo>
                  <a:pt x="13966" y="0"/>
                  <a:pt x="0" y="13966"/>
                  <a:pt x="0" y="31182"/>
                </a:cubicBezTo>
                <a:cubicBezTo>
                  <a:pt x="0" y="48411"/>
                  <a:pt x="13966" y="62377"/>
                  <a:pt x="31194" y="62377"/>
                </a:cubicBezTo>
                <a:cubicBezTo>
                  <a:pt x="48423" y="62377"/>
                  <a:pt x="62389" y="48411"/>
                  <a:pt x="62389" y="31182"/>
                </a:cubicBezTo>
                <a:cubicBezTo>
                  <a:pt x="62389" y="13966"/>
                  <a:pt x="48423" y="0"/>
                  <a:pt x="31194" y="0"/>
                </a:cubicBezTo>
                <a:close/>
              </a:path>
            </a:pathLst>
          </a:cu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nvGrpSpPr>
          <p:cNvPr id="192" name="Google Shape;192;p18"/>
          <p:cNvGrpSpPr/>
          <p:nvPr/>
        </p:nvGrpSpPr>
        <p:grpSpPr>
          <a:xfrm>
            <a:off x="4554714" y="2671985"/>
            <a:ext cx="405739" cy="405774"/>
            <a:chOff x="-5251625" y="3272950"/>
            <a:chExt cx="292225" cy="292250"/>
          </a:xfrm>
        </p:grpSpPr>
        <p:sp>
          <p:nvSpPr>
            <p:cNvPr id="193" name="Google Shape;193;p18"/>
            <p:cNvSpPr/>
            <p:nvPr/>
          </p:nvSpPr>
          <p:spPr>
            <a:xfrm>
              <a:off x="-5156325" y="3462775"/>
              <a:ext cx="33900" cy="33100"/>
            </a:xfrm>
            <a:custGeom>
              <a:avLst/>
              <a:gdLst/>
              <a:ahLst/>
              <a:cxnLst/>
              <a:rect l="l" t="t" r="r" b="b"/>
              <a:pathLst>
                <a:path w="1356" h="1324" extrusionOk="0">
                  <a:moveTo>
                    <a:pt x="662" y="0"/>
                  </a:moveTo>
                  <a:cubicBezTo>
                    <a:pt x="284" y="0"/>
                    <a:pt x="1" y="315"/>
                    <a:pt x="1" y="662"/>
                  </a:cubicBezTo>
                  <a:cubicBezTo>
                    <a:pt x="1" y="1072"/>
                    <a:pt x="316" y="1324"/>
                    <a:pt x="662" y="1324"/>
                  </a:cubicBezTo>
                  <a:cubicBezTo>
                    <a:pt x="1072" y="1324"/>
                    <a:pt x="1355" y="1009"/>
                    <a:pt x="1355" y="662"/>
                  </a:cubicBezTo>
                  <a:cubicBezTo>
                    <a:pt x="1355" y="284"/>
                    <a:pt x="1040" y="0"/>
                    <a:pt x="6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94" name="Google Shape;194;p18"/>
            <p:cNvSpPr/>
            <p:nvPr/>
          </p:nvSpPr>
          <p:spPr>
            <a:xfrm>
              <a:off x="-5251625" y="3272950"/>
              <a:ext cx="292225" cy="292250"/>
            </a:xfrm>
            <a:custGeom>
              <a:avLst/>
              <a:gdLst/>
              <a:ahLst/>
              <a:cxnLst/>
              <a:rect l="l" t="t" r="r" b="b"/>
              <a:pathLst>
                <a:path w="11689" h="11690" extrusionOk="0">
                  <a:moveTo>
                    <a:pt x="3699" y="2764"/>
                  </a:moveTo>
                  <a:cubicBezTo>
                    <a:pt x="3958" y="2764"/>
                    <a:pt x="4180" y="3098"/>
                    <a:pt x="3939" y="3340"/>
                  </a:cubicBezTo>
                  <a:lnTo>
                    <a:pt x="3497" y="3781"/>
                  </a:lnTo>
                  <a:lnTo>
                    <a:pt x="3939" y="4191"/>
                  </a:lnTo>
                  <a:cubicBezTo>
                    <a:pt x="4180" y="4433"/>
                    <a:pt x="3958" y="4767"/>
                    <a:pt x="3699" y="4767"/>
                  </a:cubicBezTo>
                  <a:cubicBezTo>
                    <a:pt x="3621" y="4767"/>
                    <a:pt x="3539" y="4737"/>
                    <a:pt x="3466" y="4664"/>
                  </a:cubicBezTo>
                  <a:lnTo>
                    <a:pt x="3025" y="4222"/>
                  </a:lnTo>
                  <a:lnTo>
                    <a:pt x="2584" y="4664"/>
                  </a:lnTo>
                  <a:cubicBezTo>
                    <a:pt x="2515" y="4756"/>
                    <a:pt x="2432" y="4794"/>
                    <a:pt x="2352" y="4794"/>
                  </a:cubicBezTo>
                  <a:cubicBezTo>
                    <a:pt x="2103" y="4794"/>
                    <a:pt x="1873" y="4429"/>
                    <a:pt x="2111" y="4191"/>
                  </a:cubicBezTo>
                  <a:lnTo>
                    <a:pt x="2552" y="3781"/>
                  </a:lnTo>
                  <a:lnTo>
                    <a:pt x="2111" y="3340"/>
                  </a:lnTo>
                  <a:cubicBezTo>
                    <a:pt x="1869" y="3098"/>
                    <a:pt x="2092" y="2764"/>
                    <a:pt x="2351" y="2764"/>
                  </a:cubicBezTo>
                  <a:cubicBezTo>
                    <a:pt x="2429" y="2764"/>
                    <a:pt x="2511" y="2795"/>
                    <a:pt x="2584" y="2868"/>
                  </a:cubicBezTo>
                  <a:lnTo>
                    <a:pt x="3025" y="3309"/>
                  </a:lnTo>
                  <a:lnTo>
                    <a:pt x="3466" y="2868"/>
                  </a:lnTo>
                  <a:cubicBezTo>
                    <a:pt x="3539" y="2795"/>
                    <a:pt x="3621" y="2764"/>
                    <a:pt x="3699" y="2764"/>
                  </a:cubicBezTo>
                  <a:close/>
                  <a:moveTo>
                    <a:pt x="8583" y="6922"/>
                  </a:moveTo>
                  <a:cubicBezTo>
                    <a:pt x="8841" y="6922"/>
                    <a:pt x="9064" y="7257"/>
                    <a:pt x="8822" y="7499"/>
                  </a:cubicBezTo>
                  <a:lnTo>
                    <a:pt x="8381" y="7940"/>
                  </a:lnTo>
                  <a:lnTo>
                    <a:pt x="8822" y="8381"/>
                  </a:lnTo>
                  <a:cubicBezTo>
                    <a:pt x="9064" y="8623"/>
                    <a:pt x="8841" y="8958"/>
                    <a:pt x="8583" y="8958"/>
                  </a:cubicBezTo>
                  <a:cubicBezTo>
                    <a:pt x="8504" y="8958"/>
                    <a:pt x="8422" y="8927"/>
                    <a:pt x="8349" y="8854"/>
                  </a:cubicBezTo>
                  <a:lnTo>
                    <a:pt x="7908" y="8413"/>
                  </a:lnTo>
                  <a:lnTo>
                    <a:pt x="7467" y="8854"/>
                  </a:lnTo>
                  <a:cubicBezTo>
                    <a:pt x="7394" y="8927"/>
                    <a:pt x="7312" y="8958"/>
                    <a:pt x="7234" y="8958"/>
                  </a:cubicBezTo>
                  <a:cubicBezTo>
                    <a:pt x="6975" y="8958"/>
                    <a:pt x="6753" y="8623"/>
                    <a:pt x="6995" y="8381"/>
                  </a:cubicBezTo>
                  <a:lnTo>
                    <a:pt x="7436" y="7940"/>
                  </a:lnTo>
                  <a:lnTo>
                    <a:pt x="6995" y="7499"/>
                  </a:lnTo>
                  <a:cubicBezTo>
                    <a:pt x="6753" y="7257"/>
                    <a:pt x="6975" y="6922"/>
                    <a:pt x="7234" y="6922"/>
                  </a:cubicBezTo>
                  <a:cubicBezTo>
                    <a:pt x="7312" y="6922"/>
                    <a:pt x="7394" y="6953"/>
                    <a:pt x="7467" y="7026"/>
                  </a:cubicBezTo>
                  <a:lnTo>
                    <a:pt x="7908" y="7467"/>
                  </a:lnTo>
                  <a:lnTo>
                    <a:pt x="8349" y="7026"/>
                  </a:lnTo>
                  <a:cubicBezTo>
                    <a:pt x="8422" y="6953"/>
                    <a:pt x="8504" y="6922"/>
                    <a:pt x="8583" y="6922"/>
                  </a:cubicBezTo>
                  <a:close/>
                  <a:moveTo>
                    <a:pt x="7895" y="2732"/>
                  </a:moveTo>
                  <a:cubicBezTo>
                    <a:pt x="7974" y="2732"/>
                    <a:pt x="8055" y="2763"/>
                    <a:pt x="8129" y="2836"/>
                  </a:cubicBezTo>
                  <a:lnTo>
                    <a:pt x="8790" y="3498"/>
                  </a:lnTo>
                  <a:cubicBezTo>
                    <a:pt x="8916" y="3624"/>
                    <a:pt x="8916" y="3844"/>
                    <a:pt x="8790" y="3970"/>
                  </a:cubicBezTo>
                  <a:lnTo>
                    <a:pt x="8129" y="4632"/>
                  </a:lnTo>
                  <a:cubicBezTo>
                    <a:pt x="8055" y="4705"/>
                    <a:pt x="7974" y="4736"/>
                    <a:pt x="7895" y="4736"/>
                  </a:cubicBezTo>
                  <a:cubicBezTo>
                    <a:pt x="7637" y="4736"/>
                    <a:pt x="7414" y="4401"/>
                    <a:pt x="7656" y="4159"/>
                  </a:cubicBezTo>
                  <a:lnTo>
                    <a:pt x="7719" y="4096"/>
                  </a:lnTo>
                  <a:lnTo>
                    <a:pt x="7719" y="4096"/>
                  </a:lnTo>
                  <a:cubicBezTo>
                    <a:pt x="6175" y="4159"/>
                    <a:pt x="4978" y="5388"/>
                    <a:pt x="4852" y="6932"/>
                  </a:cubicBezTo>
                  <a:cubicBezTo>
                    <a:pt x="5451" y="7089"/>
                    <a:pt x="5829" y="7593"/>
                    <a:pt x="5829" y="8224"/>
                  </a:cubicBezTo>
                  <a:cubicBezTo>
                    <a:pt x="5829" y="9011"/>
                    <a:pt x="5230" y="9641"/>
                    <a:pt x="4474" y="9641"/>
                  </a:cubicBezTo>
                  <a:cubicBezTo>
                    <a:pt x="3750" y="9641"/>
                    <a:pt x="3119" y="9011"/>
                    <a:pt x="3119" y="8255"/>
                  </a:cubicBezTo>
                  <a:cubicBezTo>
                    <a:pt x="3119" y="7625"/>
                    <a:pt x="3529" y="7089"/>
                    <a:pt x="4128" y="6932"/>
                  </a:cubicBezTo>
                  <a:cubicBezTo>
                    <a:pt x="4285" y="5042"/>
                    <a:pt x="5829" y="3498"/>
                    <a:pt x="7751" y="3403"/>
                  </a:cubicBezTo>
                  <a:lnTo>
                    <a:pt x="7656" y="3309"/>
                  </a:lnTo>
                  <a:cubicBezTo>
                    <a:pt x="7414" y="3067"/>
                    <a:pt x="7637" y="2732"/>
                    <a:pt x="7895" y="2732"/>
                  </a:cubicBezTo>
                  <a:close/>
                  <a:moveTo>
                    <a:pt x="5829" y="1"/>
                  </a:moveTo>
                  <a:cubicBezTo>
                    <a:pt x="2647" y="1"/>
                    <a:pt x="0" y="2584"/>
                    <a:pt x="0" y="5829"/>
                  </a:cubicBezTo>
                  <a:cubicBezTo>
                    <a:pt x="0" y="9011"/>
                    <a:pt x="2615" y="11689"/>
                    <a:pt x="5829" y="11689"/>
                  </a:cubicBezTo>
                  <a:cubicBezTo>
                    <a:pt x="9011" y="11689"/>
                    <a:pt x="11689" y="9043"/>
                    <a:pt x="11689" y="5829"/>
                  </a:cubicBezTo>
                  <a:cubicBezTo>
                    <a:pt x="11657" y="5357"/>
                    <a:pt x="11563" y="4884"/>
                    <a:pt x="11500" y="4443"/>
                  </a:cubicBezTo>
                  <a:cubicBezTo>
                    <a:pt x="11248" y="4884"/>
                    <a:pt x="10838" y="5136"/>
                    <a:pt x="10303" y="5136"/>
                  </a:cubicBezTo>
                  <a:cubicBezTo>
                    <a:pt x="9578" y="5136"/>
                    <a:pt x="8948" y="4506"/>
                    <a:pt x="8948" y="3781"/>
                  </a:cubicBezTo>
                  <a:cubicBezTo>
                    <a:pt x="8948" y="3025"/>
                    <a:pt x="9578" y="2395"/>
                    <a:pt x="10303" y="2395"/>
                  </a:cubicBezTo>
                  <a:cubicBezTo>
                    <a:pt x="10397" y="2395"/>
                    <a:pt x="10523" y="2395"/>
                    <a:pt x="10586" y="2427"/>
                  </a:cubicBezTo>
                  <a:cubicBezTo>
                    <a:pt x="9483" y="883"/>
                    <a:pt x="7719" y="1"/>
                    <a:pt x="582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95" name="Google Shape;195;p18"/>
            <p:cNvSpPr/>
            <p:nvPr/>
          </p:nvSpPr>
          <p:spPr>
            <a:xfrm>
              <a:off x="-5011400" y="3350150"/>
              <a:ext cx="33900" cy="33875"/>
            </a:xfrm>
            <a:custGeom>
              <a:avLst/>
              <a:gdLst/>
              <a:ahLst/>
              <a:cxnLst/>
              <a:rect l="l" t="t" r="r" b="b"/>
              <a:pathLst>
                <a:path w="1356" h="1355" extrusionOk="0">
                  <a:moveTo>
                    <a:pt x="662" y="0"/>
                  </a:moveTo>
                  <a:cubicBezTo>
                    <a:pt x="315" y="0"/>
                    <a:pt x="0" y="284"/>
                    <a:pt x="0" y="693"/>
                  </a:cubicBezTo>
                  <a:cubicBezTo>
                    <a:pt x="0" y="1071"/>
                    <a:pt x="315" y="1355"/>
                    <a:pt x="662" y="1355"/>
                  </a:cubicBezTo>
                  <a:cubicBezTo>
                    <a:pt x="1072" y="1355"/>
                    <a:pt x="1355" y="1040"/>
                    <a:pt x="1355" y="693"/>
                  </a:cubicBezTo>
                  <a:cubicBezTo>
                    <a:pt x="1355" y="315"/>
                    <a:pt x="1040" y="0"/>
                    <a:pt x="6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sp>
        <p:nvSpPr>
          <p:cNvPr id="201" name="Google Shape;201;p18"/>
          <p:cNvSpPr/>
          <p:nvPr/>
        </p:nvSpPr>
        <p:spPr>
          <a:xfrm>
            <a:off x="4167099" y="4080568"/>
            <a:ext cx="1180933" cy="1180725"/>
          </a:xfrm>
          <a:custGeom>
            <a:avLst/>
            <a:gdLst/>
            <a:ahLst/>
            <a:cxnLst/>
            <a:rect l="l" t="t" r="r" b="b"/>
            <a:pathLst>
              <a:path w="62389" h="62378" extrusionOk="0">
                <a:moveTo>
                  <a:pt x="31194" y="0"/>
                </a:moveTo>
                <a:cubicBezTo>
                  <a:pt x="13966" y="0"/>
                  <a:pt x="0" y="13966"/>
                  <a:pt x="0" y="31183"/>
                </a:cubicBezTo>
                <a:cubicBezTo>
                  <a:pt x="0" y="48411"/>
                  <a:pt x="13966" y="62377"/>
                  <a:pt x="31194" y="62377"/>
                </a:cubicBezTo>
                <a:cubicBezTo>
                  <a:pt x="48423" y="62377"/>
                  <a:pt x="62389" y="48411"/>
                  <a:pt x="62389" y="31183"/>
                </a:cubicBezTo>
                <a:cubicBezTo>
                  <a:pt x="62389" y="13966"/>
                  <a:pt x="48423" y="0"/>
                  <a:pt x="31194" y="0"/>
                </a:cubicBezTo>
                <a:close/>
              </a:path>
            </a:pathLst>
          </a:custGeom>
          <a:solidFill>
            <a:srgbClr val="264CD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202" name="Google Shape;202;p18"/>
          <p:cNvSpPr/>
          <p:nvPr/>
        </p:nvSpPr>
        <p:spPr>
          <a:xfrm>
            <a:off x="4331861" y="4245303"/>
            <a:ext cx="851409" cy="851245"/>
          </a:xfrm>
          <a:custGeom>
            <a:avLst/>
            <a:gdLst/>
            <a:ahLst/>
            <a:cxnLst/>
            <a:rect l="l" t="t" r="r" b="b"/>
            <a:pathLst>
              <a:path w="62389" h="62377" extrusionOk="0">
                <a:moveTo>
                  <a:pt x="31194" y="0"/>
                </a:moveTo>
                <a:cubicBezTo>
                  <a:pt x="13966" y="0"/>
                  <a:pt x="0" y="13966"/>
                  <a:pt x="0" y="31182"/>
                </a:cubicBezTo>
                <a:cubicBezTo>
                  <a:pt x="0" y="48411"/>
                  <a:pt x="13966" y="62377"/>
                  <a:pt x="31194" y="62377"/>
                </a:cubicBezTo>
                <a:cubicBezTo>
                  <a:pt x="48423" y="62377"/>
                  <a:pt x="62389" y="48411"/>
                  <a:pt x="62389" y="31182"/>
                </a:cubicBezTo>
                <a:cubicBezTo>
                  <a:pt x="62389" y="13966"/>
                  <a:pt x="48423" y="0"/>
                  <a:pt x="31194" y="0"/>
                </a:cubicBezTo>
                <a:close/>
              </a:path>
            </a:pathLst>
          </a:cu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nvGrpSpPr>
          <p:cNvPr id="203" name="Google Shape;203;p18"/>
          <p:cNvGrpSpPr/>
          <p:nvPr/>
        </p:nvGrpSpPr>
        <p:grpSpPr>
          <a:xfrm>
            <a:off x="4551422" y="4467780"/>
            <a:ext cx="412299" cy="406295"/>
            <a:chOff x="-5254775" y="3631325"/>
            <a:chExt cx="296950" cy="292625"/>
          </a:xfrm>
        </p:grpSpPr>
        <p:sp>
          <p:nvSpPr>
            <p:cNvPr id="204" name="Google Shape;204;p18"/>
            <p:cNvSpPr/>
            <p:nvPr/>
          </p:nvSpPr>
          <p:spPr>
            <a:xfrm>
              <a:off x="-5246900" y="3766400"/>
              <a:ext cx="58300" cy="55150"/>
            </a:xfrm>
            <a:custGeom>
              <a:avLst/>
              <a:gdLst/>
              <a:ahLst/>
              <a:cxnLst/>
              <a:rect l="l" t="t" r="r" b="b"/>
              <a:pathLst>
                <a:path w="2332" h="2206" extrusionOk="0">
                  <a:moveTo>
                    <a:pt x="1769" y="1"/>
                  </a:moveTo>
                  <a:cubicBezTo>
                    <a:pt x="1639" y="1"/>
                    <a:pt x="1513" y="48"/>
                    <a:pt x="1418" y="142"/>
                  </a:cubicBezTo>
                  <a:lnTo>
                    <a:pt x="189" y="1371"/>
                  </a:lnTo>
                  <a:cubicBezTo>
                    <a:pt x="0" y="1560"/>
                    <a:pt x="0" y="1875"/>
                    <a:pt x="189" y="2064"/>
                  </a:cubicBezTo>
                  <a:cubicBezTo>
                    <a:pt x="300" y="2159"/>
                    <a:pt x="434" y="2206"/>
                    <a:pt x="564" y="2206"/>
                  </a:cubicBezTo>
                  <a:cubicBezTo>
                    <a:pt x="694" y="2206"/>
                    <a:pt x="820" y="2159"/>
                    <a:pt x="914" y="2064"/>
                  </a:cubicBezTo>
                  <a:lnTo>
                    <a:pt x="2143" y="835"/>
                  </a:lnTo>
                  <a:cubicBezTo>
                    <a:pt x="2332" y="646"/>
                    <a:pt x="2332" y="331"/>
                    <a:pt x="2143" y="142"/>
                  </a:cubicBezTo>
                  <a:cubicBezTo>
                    <a:pt x="2033" y="48"/>
                    <a:pt x="1899" y="1"/>
                    <a:pt x="176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205" name="Google Shape;205;p18"/>
            <p:cNvSpPr/>
            <p:nvPr/>
          </p:nvSpPr>
          <p:spPr>
            <a:xfrm>
              <a:off x="-5216175" y="3795550"/>
              <a:ext cx="58300" cy="55950"/>
            </a:xfrm>
            <a:custGeom>
              <a:avLst/>
              <a:gdLst/>
              <a:ahLst/>
              <a:cxnLst/>
              <a:rect l="l" t="t" r="r" b="b"/>
              <a:pathLst>
                <a:path w="2332" h="2238" extrusionOk="0">
                  <a:moveTo>
                    <a:pt x="1764" y="0"/>
                  </a:moveTo>
                  <a:cubicBezTo>
                    <a:pt x="1638" y="0"/>
                    <a:pt x="1512" y="47"/>
                    <a:pt x="1418" y="142"/>
                  </a:cubicBezTo>
                  <a:lnTo>
                    <a:pt x="189" y="1371"/>
                  </a:lnTo>
                  <a:cubicBezTo>
                    <a:pt x="0" y="1560"/>
                    <a:pt x="0" y="1875"/>
                    <a:pt x="189" y="2095"/>
                  </a:cubicBezTo>
                  <a:cubicBezTo>
                    <a:pt x="284" y="2190"/>
                    <a:pt x="410" y="2237"/>
                    <a:pt x="540" y="2237"/>
                  </a:cubicBezTo>
                  <a:cubicBezTo>
                    <a:pt x="670" y="2237"/>
                    <a:pt x="804" y="2190"/>
                    <a:pt x="914" y="2095"/>
                  </a:cubicBezTo>
                  <a:lnTo>
                    <a:pt x="2111" y="867"/>
                  </a:lnTo>
                  <a:cubicBezTo>
                    <a:pt x="2332" y="678"/>
                    <a:pt x="2332" y="363"/>
                    <a:pt x="2111" y="142"/>
                  </a:cubicBezTo>
                  <a:cubicBezTo>
                    <a:pt x="2016" y="47"/>
                    <a:pt x="1890" y="0"/>
                    <a:pt x="176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206" name="Google Shape;206;p18"/>
            <p:cNvSpPr/>
            <p:nvPr/>
          </p:nvSpPr>
          <p:spPr>
            <a:xfrm>
              <a:off x="-5185475" y="3826250"/>
              <a:ext cx="57525" cy="55750"/>
            </a:xfrm>
            <a:custGeom>
              <a:avLst/>
              <a:gdLst/>
              <a:ahLst/>
              <a:cxnLst/>
              <a:rect l="l" t="t" r="r" b="b"/>
              <a:pathLst>
                <a:path w="2301" h="2230" extrusionOk="0">
                  <a:moveTo>
                    <a:pt x="1765" y="1"/>
                  </a:moveTo>
                  <a:cubicBezTo>
                    <a:pt x="1639" y="1"/>
                    <a:pt x="1513" y="48"/>
                    <a:pt x="1419" y="143"/>
                  </a:cubicBezTo>
                  <a:lnTo>
                    <a:pt x="190" y="1371"/>
                  </a:lnTo>
                  <a:cubicBezTo>
                    <a:pt x="1" y="1560"/>
                    <a:pt x="1" y="1875"/>
                    <a:pt x="190" y="2064"/>
                  </a:cubicBezTo>
                  <a:cubicBezTo>
                    <a:pt x="284" y="2175"/>
                    <a:pt x="410" y="2230"/>
                    <a:pt x="536" y="2230"/>
                  </a:cubicBezTo>
                  <a:cubicBezTo>
                    <a:pt x="662" y="2230"/>
                    <a:pt x="788" y="2175"/>
                    <a:pt x="883" y="2064"/>
                  </a:cubicBezTo>
                  <a:lnTo>
                    <a:pt x="2112" y="836"/>
                  </a:lnTo>
                  <a:cubicBezTo>
                    <a:pt x="2301" y="647"/>
                    <a:pt x="2301" y="332"/>
                    <a:pt x="2112" y="143"/>
                  </a:cubicBezTo>
                  <a:cubicBezTo>
                    <a:pt x="2017" y="48"/>
                    <a:pt x="1891" y="1"/>
                    <a:pt x="176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207" name="Google Shape;207;p18"/>
            <p:cNvSpPr/>
            <p:nvPr/>
          </p:nvSpPr>
          <p:spPr>
            <a:xfrm>
              <a:off x="-5156325" y="3856375"/>
              <a:ext cx="58300" cy="55750"/>
            </a:xfrm>
            <a:custGeom>
              <a:avLst/>
              <a:gdLst/>
              <a:ahLst/>
              <a:cxnLst/>
              <a:rect l="l" t="t" r="r" b="b"/>
              <a:pathLst>
                <a:path w="2332" h="2230" extrusionOk="0">
                  <a:moveTo>
                    <a:pt x="1781" y="1"/>
                  </a:moveTo>
                  <a:cubicBezTo>
                    <a:pt x="1655" y="1"/>
                    <a:pt x="1529" y="56"/>
                    <a:pt x="1418" y="166"/>
                  </a:cubicBezTo>
                  <a:lnTo>
                    <a:pt x="190" y="1395"/>
                  </a:lnTo>
                  <a:cubicBezTo>
                    <a:pt x="1" y="1584"/>
                    <a:pt x="1" y="1899"/>
                    <a:pt x="190" y="2088"/>
                  </a:cubicBezTo>
                  <a:cubicBezTo>
                    <a:pt x="300" y="2183"/>
                    <a:pt x="442" y="2230"/>
                    <a:pt x="575" y="2230"/>
                  </a:cubicBezTo>
                  <a:cubicBezTo>
                    <a:pt x="709" y="2230"/>
                    <a:pt x="835" y="2183"/>
                    <a:pt x="914" y="2088"/>
                  </a:cubicBezTo>
                  <a:lnTo>
                    <a:pt x="2143" y="859"/>
                  </a:lnTo>
                  <a:cubicBezTo>
                    <a:pt x="2332" y="670"/>
                    <a:pt x="2332" y="355"/>
                    <a:pt x="2143" y="166"/>
                  </a:cubicBezTo>
                  <a:cubicBezTo>
                    <a:pt x="2033" y="56"/>
                    <a:pt x="1907" y="1"/>
                    <a:pt x="178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208" name="Google Shape;208;p18"/>
            <p:cNvSpPr/>
            <p:nvPr/>
          </p:nvSpPr>
          <p:spPr>
            <a:xfrm>
              <a:off x="-5105925" y="3886525"/>
              <a:ext cx="37050" cy="37425"/>
            </a:xfrm>
            <a:custGeom>
              <a:avLst/>
              <a:gdLst/>
              <a:ahLst/>
              <a:cxnLst/>
              <a:rect l="l" t="t" r="r" b="b"/>
              <a:pathLst>
                <a:path w="1482" h="1497" extrusionOk="0">
                  <a:moveTo>
                    <a:pt x="662" y="0"/>
                  </a:moveTo>
                  <a:lnTo>
                    <a:pt x="536" y="126"/>
                  </a:lnTo>
                  <a:lnTo>
                    <a:pt x="1" y="756"/>
                  </a:lnTo>
                  <a:lnTo>
                    <a:pt x="599" y="1355"/>
                  </a:lnTo>
                  <a:cubicBezTo>
                    <a:pt x="694" y="1449"/>
                    <a:pt x="820" y="1497"/>
                    <a:pt x="946" y="1497"/>
                  </a:cubicBezTo>
                  <a:cubicBezTo>
                    <a:pt x="1072" y="1497"/>
                    <a:pt x="1198" y="1449"/>
                    <a:pt x="1293" y="1355"/>
                  </a:cubicBezTo>
                  <a:cubicBezTo>
                    <a:pt x="1482" y="1166"/>
                    <a:pt x="1482" y="851"/>
                    <a:pt x="1293" y="662"/>
                  </a:cubicBezTo>
                  <a:lnTo>
                    <a:pt x="662"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209" name="Google Shape;209;p18"/>
            <p:cNvSpPr/>
            <p:nvPr/>
          </p:nvSpPr>
          <p:spPr>
            <a:xfrm>
              <a:off x="-5254775" y="3648050"/>
              <a:ext cx="278050" cy="248325"/>
            </a:xfrm>
            <a:custGeom>
              <a:avLst/>
              <a:gdLst/>
              <a:ahLst/>
              <a:cxnLst/>
              <a:rect l="l" t="t" r="r" b="b"/>
              <a:pathLst>
                <a:path w="11122" h="9933" extrusionOk="0">
                  <a:moveTo>
                    <a:pt x="4049" y="1"/>
                  </a:moveTo>
                  <a:cubicBezTo>
                    <a:pt x="3781" y="1"/>
                    <a:pt x="3513" y="103"/>
                    <a:pt x="3308" y="308"/>
                  </a:cubicBezTo>
                  <a:lnTo>
                    <a:pt x="410" y="3364"/>
                  </a:lnTo>
                  <a:cubicBezTo>
                    <a:pt x="0" y="3774"/>
                    <a:pt x="0" y="4435"/>
                    <a:pt x="410" y="4813"/>
                  </a:cubicBezTo>
                  <a:lnTo>
                    <a:pt x="631" y="5065"/>
                  </a:lnTo>
                  <a:lnTo>
                    <a:pt x="1198" y="4498"/>
                  </a:lnTo>
                  <a:cubicBezTo>
                    <a:pt x="1454" y="4242"/>
                    <a:pt x="1794" y="4106"/>
                    <a:pt x="2122" y="4106"/>
                  </a:cubicBezTo>
                  <a:cubicBezTo>
                    <a:pt x="2398" y="4106"/>
                    <a:pt x="2666" y="4202"/>
                    <a:pt x="2867" y="4404"/>
                  </a:cubicBezTo>
                  <a:cubicBezTo>
                    <a:pt x="3151" y="4624"/>
                    <a:pt x="3308" y="4971"/>
                    <a:pt x="3277" y="5286"/>
                  </a:cubicBezTo>
                  <a:cubicBezTo>
                    <a:pt x="3592" y="5286"/>
                    <a:pt x="3907" y="5412"/>
                    <a:pt x="4128" y="5664"/>
                  </a:cubicBezTo>
                  <a:cubicBezTo>
                    <a:pt x="4380" y="5884"/>
                    <a:pt x="4506" y="6200"/>
                    <a:pt x="4506" y="6515"/>
                  </a:cubicBezTo>
                  <a:cubicBezTo>
                    <a:pt x="4821" y="6515"/>
                    <a:pt x="5136" y="6641"/>
                    <a:pt x="5356" y="6861"/>
                  </a:cubicBezTo>
                  <a:cubicBezTo>
                    <a:pt x="5608" y="7113"/>
                    <a:pt x="5703" y="7428"/>
                    <a:pt x="5703" y="7743"/>
                  </a:cubicBezTo>
                  <a:cubicBezTo>
                    <a:pt x="6018" y="7743"/>
                    <a:pt x="6364" y="7869"/>
                    <a:pt x="6585" y="8090"/>
                  </a:cubicBezTo>
                  <a:cubicBezTo>
                    <a:pt x="6837" y="8342"/>
                    <a:pt x="6931" y="8657"/>
                    <a:pt x="6931" y="8909"/>
                  </a:cubicBezTo>
                  <a:lnTo>
                    <a:pt x="7814" y="9791"/>
                  </a:lnTo>
                  <a:cubicBezTo>
                    <a:pt x="7908" y="9886"/>
                    <a:pt x="8034" y="9933"/>
                    <a:pt x="8160" y="9933"/>
                  </a:cubicBezTo>
                  <a:cubicBezTo>
                    <a:pt x="8286" y="9933"/>
                    <a:pt x="8412" y="9886"/>
                    <a:pt x="8507" y="9791"/>
                  </a:cubicBezTo>
                  <a:cubicBezTo>
                    <a:pt x="8727" y="9602"/>
                    <a:pt x="8727" y="9287"/>
                    <a:pt x="8507" y="9066"/>
                  </a:cubicBezTo>
                  <a:lnTo>
                    <a:pt x="7656" y="8216"/>
                  </a:lnTo>
                  <a:cubicBezTo>
                    <a:pt x="7530" y="8090"/>
                    <a:pt x="7530" y="7869"/>
                    <a:pt x="7656" y="7743"/>
                  </a:cubicBezTo>
                  <a:cubicBezTo>
                    <a:pt x="7748" y="7596"/>
                    <a:pt x="7851" y="7534"/>
                    <a:pt x="7953" y="7534"/>
                  </a:cubicBezTo>
                  <a:cubicBezTo>
                    <a:pt x="8024" y="7534"/>
                    <a:pt x="8095" y="7565"/>
                    <a:pt x="8160" y="7617"/>
                  </a:cubicBezTo>
                  <a:lnTo>
                    <a:pt x="9011" y="8499"/>
                  </a:lnTo>
                  <a:cubicBezTo>
                    <a:pt x="9121" y="8594"/>
                    <a:pt x="9255" y="8641"/>
                    <a:pt x="9385" y="8641"/>
                  </a:cubicBezTo>
                  <a:cubicBezTo>
                    <a:pt x="9515" y="8641"/>
                    <a:pt x="9641" y="8594"/>
                    <a:pt x="9735" y="8499"/>
                  </a:cubicBezTo>
                  <a:cubicBezTo>
                    <a:pt x="9924" y="8279"/>
                    <a:pt x="9924" y="7964"/>
                    <a:pt x="9735" y="7775"/>
                  </a:cubicBezTo>
                  <a:lnTo>
                    <a:pt x="8853" y="6924"/>
                  </a:lnTo>
                  <a:cubicBezTo>
                    <a:pt x="8759" y="6798"/>
                    <a:pt x="8759" y="6578"/>
                    <a:pt x="8853" y="6452"/>
                  </a:cubicBezTo>
                  <a:cubicBezTo>
                    <a:pt x="8916" y="6389"/>
                    <a:pt x="9011" y="6357"/>
                    <a:pt x="9101" y="6357"/>
                  </a:cubicBezTo>
                  <a:cubicBezTo>
                    <a:pt x="9192" y="6357"/>
                    <a:pt x="9279" y="6389"/>
                    <a:pt x="9326" y="6452"/>
                  </a:cubicBezTo>
                  <a:lnTo>
                    <a:pt x="10208" y="7302"/>
                  </a:lnTo>
                  <a:cubicBezTo>
                    <a:pt x="10303" y="7397"/>
                    <a:pt x="10429" y="7444"/>
                    <a:pt x="10555" y="7444"/>
                  </a:cubicBezTo>
                  <a:cubicBezTo>
                    <a:pt x="10681" y="7444"/>
                    <a:pt x="10807" y="7397"/>
                    <a:pt x="10901" y="7302"/>
                  </a:cubicBezTo>
                  <a:cubicBezTo>
                    <a:pt x="11122" y="7113"/>
                    <a:pt x="11122" y="6798"/>
                    <a:pt x="10901" y="6609"/>
                  </a:cubicBezTo>
                  <a:lnTo>
                    <a:pt x="10334" y="6010"/>
                  </a:lnTo>
                  <a:lnTo>
                    <a:pt x="10208" y="5884"/>
                  </a:lnTo>
                  <a:lnTo>
                    <a:pt x="6931" y="2608"/>
                  </a:lnTo>
                  <a:cubicBezTo>
                    <a:pt x="6884" y="2561"/>
                    <a:pt x="6798" y="2537"/>
                    <a:pt x="6707" y="2537"/>
                  </a:cubicBezTo>
                  <a:cubicBezTo>
                    <a:pt x="6616" y="2537"/>
                    <a:pt x="6522" y="2561"/>
                    <a:pt x="6459" y="2608"/>
                  </a:cubicBezTo>
                  <a:lnTo>
                    <a:pt x="5167" y="3931"/>
                  </a:lnTo>
                  <a:cubicBezTo>
                    <a:pt x="4904" y="4176"/>
                    <a:pt x="4562" y="4308"/>
                    <a:pt x="4229" y="4308"/>
                  </a:cubicBezTo>
                  <a:cubicBezTo>
                    <a:pt x="4004" y="4308"/>
                    <a:pt x="3783" y="4247"/>
                    <a:pt x="3592" y="4120"/>
                  </a:cubicBezTo>
                  <a:cubicBezTo>
                    <a:pt x="2962" y="3679"/>
                    <a:pt x="2930" y="2829"/>
                    <a:pt x="3434" y="2293"/>
                  </a:cubicBezTo>
                  <a:lnTo>
                    <a:pt x="5010" y="529"/>
                  </a:lnTo>
                  <a:lnTo>
                    <a:pt x="4789" y="308"/>
                  </a:lnTo>
                  <a:cubicBezTo>
                    <a:pt x="4584" y="103"/>
                    <a:pt x="4317" y="1"/>
                    <a:pt x="404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210" name="Google Shape;210;p18"/>
            <p:cNvSpPr/>
            <p:nvPr/>
          </p:nvSpPr>
          <p:spPr>
            <a:xfrm>
              <a:off x="-5163425" y="3631325"/>
              <a:ext cx="205600" cy="150450"/>
            </a:xfrm>
            <a:custGeom>
              <a:avLst/>
              <a:gdLst/>
              <a:ahLst/>
              <a:cxnLst/>
              <a:rect l="l" t="t" r="r" b="b"/>
              <a:pathLst>
                <a:path w="8224" h="6018" extrusionOk="0">
                  <a:moveTo>
                    <a:pt x="3699" y="0"/>
                  </a:moveTo>
                  <a:cubicBezTo>
                    <a:pt x="3435" y="0"/>
                    <a:pt x="3167" y="95"/>
                    <a:pt x="2962" y="284"/>
                  </a:cubicBezTo>
                  <a:lnTo>
                    <a:pt x="2364" y="883"/>
                  </a:lnTo>
                  <a:lnTo>
                    <a:pt x="2269" y="1009"/>
                  </a:lnTo>
                  <a:lnTo>
                    <a:pt x="222" y="3245"/>
                  </a:lnTo>
                  <a:cubicBezTo>
                    <a:pt x="1" y="3435"/>
                    <a:pt x="1" y="3781"/>
                    <a:pt x="222" y="3970"/>
                  </a:cubicBezTo>
                  <a:cubicBezTo>
                    <a:pt x="316" y="4065"/>
                    <a:pt x="442" y="4112"/>
                    <a:pt x="568" y="4112"/>
                  </a:cubicBezTo>
                  <a:cubicBezTo>
                    <a:pt x="694" y="4112"/>
                    <a:pt x="820" y="4065"/>
                    <a:pt x="915" y="3970"/>
                  </a:cubicBezTo>
                  <a:lnTo>
                    <a:pt x="2269" y="2615"/>
                  </a:lnTo>
                  <a:cubicBezTo>
                    <a:pt x="2458" y="2426"/>
                    <a:pt x="2718" y="2332"/>
                    <a:pt x="2982" y="2332"/>
                  </a:cubicBezTo>
                  <a:cubicBezTo>
                    <a:pt x="3246" y="2332"/>
                    <a:pt x="3514" y="2426"/>
                    <a:pt x="3719" y="2615"/>
                  </a:cubicBezTo>
                  <a:lnTo>
                    <a:pt x="7090" y="6018"/>
                  </a:lnTo>
                  <a:lnTo>
                    <a:pt x="7814" y="5356"/>
                  </a:lnTo>
                  <a:cubicBezTo>
                    <a:pt x="8224" y="4947"/>
                    <a:pt x="8224" y="4285"/>
                    <a:pt x="7814" y="3876"/>
                  </a:cubicBezTo>
                  <a:lnTo>
                    <a:pt x="4412" y="284"/>
                  </a:lnTo>
                  <a:cubicBezTo>
                    <a:pt x="4223" y="95"/>
                    <a:pt x="3963" y="0"/>
                    <a:pt x="369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sp>
        <p:nvSpPr>
          <p:cNvPr id="32" name="Synergistically utilize technically sound portals with frictionless chains. Dramatically customize…"/>
          <p:cNvSpPr txBox="1"/>
          <p:nvPr/>
        </p:nvSpPr>
        <p:spPr>
          <a:xfrm>
            <a:off x="1833742" y="2243306"/>
            <a:ext cx="2106781" cy="244362"/>
          </a:xfrm>
          <a:prstGeom prst="rect">
            <a:avLst/>
          </a:prstGeom>
          <a:ln w="12700">
            <a:miter lim="400000"/>
          </a:ln>
        </p:spPr>
        <p:txBody>
          <a:bodyPr wrap="square" lIns="0" tIns="0" rIns="0" bIns="0" anchor="ctr">
            <a:spAutoFit/>
          </a:bodyPr>
          <a:lstStyle>
            <a:defPPr>
              <a:defRPr lang="en-US"/>
            </a:defPPr>
            <a:lvl1pPr defTabSz="412750" hangingPunct="0">
              <a:lnSpc>
                <a:spcPct val="150000"/>
              </a:lnSpc>
              <a:defRPr sz="1200" b="0" kern="0">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pPr algn="r"/>
            <a:r>
              <a:rPr lang="zh-CN" altLang="en-US" dirty="0">
                <a:sym typeface="+mn-lt"/>
              </a:rPr>
              <a:t>个人高清图片</a:t>
            </a:r>
            <a:endParaRPr lang="en-US" altLang="zh-CN" dirty="0">
              <a:sym typeface="+mn-lt"/>
            </a:endParaRPr>
          </a:p>
        </p:txBody>
      </p:sp>
      <p:sp>
        <p:nvSpPr>
          <p:cNvPr id="33" name="Synergistically utilize technically sound portals with frictionless chains. Dramatically customize…"/>
          <p:cNvSpPr txBox="1"/>
          <p:nvPr/>
        </p:nvSpPr>
        <p:spPr>
          <a:xfrm>
            <a:off x="1834754" y="4149267"/>
            <a:ext cx="2106781" cy="244362"/>
          </a:xfrm>
          <a:prstGeom prst="rect">
            <a:avLst/>
          </a:prstGeom>
          <a:ln w="12700">
            <a:miter lim="400000"/>
          </a:ln>
        </p:spPr>
        <p:txBody>
          <a:bodyPr wrap="square" lIns="0" tIns="0" rIns="0" bIns="0" anchor="ctr">
            <a:spAutoFit/>
          </a:bodyPr>
          <a:lstStyle>
            <a:defPPr>
              <a:defRPr lang="en-US"/>
            </a:defPPr>
            <a:lvl1pPr defTabSz="412750" hangingPunct="0">
              <a:lnSpc>
                <a:spcPct val="150000"/>
              </a:lnSpc>
              <a:defRPr sz="1200" b="0" kern="0">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pPr algn="r"/>
            <a:r>
              <a:rPr lang="zh-CN" altLang="en-US" dirty="0">
                <a:sym typeface="+mn-lt"/>
              </a:rPr>
              <a:t>毕业证</a:t>
            </a:r>
            <a:endParaRPr lang="en-US" altLang="zh-CN" dirty="0">
              <a:sym typeface="+mn-lt"/>
            </a:endParaRPr>
          </a:p>
        </p:txBody>
      </p:sp>
      <p:sp>
        <p:nvSpPr>
          <p:cNvPr id="34" name="Synergistically utilize technically sound portals with frictionless chains. Dramatically customize…"/>
          <p:cNvSpPr txBox="1"/>
          <p:nvPr/>
        </p:nvSpPr>
        <p:spPr>
          <a:xfrm>
            <a:off x="8107622" y="2236975"/>
            <a:ext cx="2106781" cy="244362"/>
          </a:xfrm>
          <a:prstGeom prst="rect">
            <a:avLst/>
          </a:prstGeom>
          <a:ln w="12700">
            <a:miter lim="400000"/>
          </a:ln>
        </p:spPr>
        <p:txBody>
          <a:bodyPr wrap="square" lIns="0" tIns="0" rIns="0" bIns="0" anchor="ctr">
            <a:spAutoFit/>
          </a:bodyPr>
          <a:lstStyle>
            <a:defPPr>
              <a:defRPr lang="en-US"/>
            </a:defPPr>
            <a:lvl1pPr defTabSz="412750" hangingPunct="0">
              <a:lnSpc>
                <a:spcPct val="150000"/>
              </a:lnSpc>
              <a:defRPr sz="1200" b="0" kern="0">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r>
              <a:rPr lang="zh-CN" altLang="en-US" dirty="0">
                <a:sym typeface="+mn-lt"/>
              </a:rPr>
              <a:t>身份证人像面照片</a:t>
            </a:r>
            <a:endParaRPr lang="en-US" altLang="zh-CN" dirty="0">
              <a:sym typeface="+mn-lt"/>
            </a:endParaRPr>
          </a:p>
        </p:txBody>
      </p:sp>
      <p:sp>
        <p:nvSpPr>
          <p:cNvPr id="35" name="Synergistically utilize technically sound portals with frictionless chains. Dramatically customize…"/>
          <p:cNvSpPr txBox="1"/>
          <p:nvPr/>
        </p:nvSpPr>
        <p:spPr>
          <a:xfrm>
            <a:off x="8174090" y="4149267"/>
            <a:ext cx="2106781" cy="244362"/>
          </a:xfrm>
          <a:prstGeom prst="rect">
            <a:avLst/>
          </a:prstGeom>
          <a:ln w="12700">
            <a:miter lim="400000"/>
          </a:ln>
        </p:spPr>
        <p:txBody>
          <a:bodyPr wrap="square" lIns="0" tIns="0" rIns="0" bIns="0" anchor="ctr">
            <a:spAutoFit/>
          </a:bodyPr>
          <a:lstStyle>
            <a:defPPr>
              <a:defRPr lang="en-US"/>
            </a:defPPr>
            <a:lvl1pPr defTabSz="412750" hangingPunct="0">
              <a:lnSpc>
                <a:spcPct val="150000"/>
              </a:lnSpc>
              <a:defRPr sz="1200" b="0" kern="0">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r>
              <a:rPr lang="zh-CN" altLang="en-US" dirty="0">
                <a:sym typeface="+mn-lt"/>
              </a:rPr>
              <a:t>思想政治品德考核表</a:t>
            </a:r>
            <a:endParaRPr lang="en-US" altLang="zh-CN" dirty="0">
              <a:sym typeface="+mn-lt"/>
            </a:endParaRPr>
          </a:p>
        </p:txBody>
      </p:sp>
      <p:grpSp>
        <p:nvGrpSpPr>
          <p:cNvPr id="42" name="组合 41"/>
          <p:cNvGrpSpPr/>
          <p:nvPr/>
        </p:nvGrpSpPr>
        <p:grpSpPr>
          <a:xfrm>
            <a:off x="1471872" y="660365"/>
            <a:ext cx="3465888" cy="656039"/>
            <a:chOff x="963832" y="1906354"/>
            <a:chExt cx="4126328" cy="781050"/>
          </a:xfrm>
        </p:grpSpPr>
        <p:sp>
          <p:nvSpPr>
            <p:cNvPr id="44" name="Rounded Rectangle 23"/>
            <p:cNvSpPr/>
            <p:nvPr/>
          </p:nvSpPr>
          <p:spPr>
            <a:xfrm>
              <a:off x="963832" y="1991889"/>
              <a:ext cx="4126328" cy="679673"/>
            </a:xfrm>
            <a:prstGeom prst="roundRect">
              <a:avLst>
                <a:gd name="adj" fmla="val 50000"/>
              </a:avLst>
            </a:prstGeom>
            <a:solidFill>
              <a:srgbClr val="264CD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rgbClr val="FFFFFF"/>
                </a:solidFill>
                <a:effectLst/>
                <a:uLnTx/>
                <a:uFillTx/>
                <a:cs typeface="+mn-ea"/>
                <a:sym typeface="+mn-lt"/>
              </a:endParaRPr>
            </a:p>
          </p:txBody>
        </p:sp>
        <p:sp>
          <p:nvSpPr>
            <p:cNvPr id="45" name="Oval 24"/>
            <p:cNvSpPr/>
            <p:nvPr/>
          </p:nvSpPr>
          <p:spPr>
            <a:xfrm>
              <a:off x="972245" y="1906354"/>
              <a:ext cx="781050" cy="781050"/>
            </a:xfrm>
            <a:prstGeom prst="ellipse">
              <a:avLst/>
            </a:prstGeom>
            <a:solidFill>
              <a:srgbClr val="FFFFFF"/>
            </a:solidFill>
            <a:ln w="12700" cap="flat" cmpd="sng" algn="ctr">
              <a:noFill/>
              <a:prstDash val="solid"/>
              <a:miter lim="800000"/>
            </a:ln>
            <a:effectLst>
              <a:outerShdw blurRad="749300" dist="381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rgbClr val="FFFFFF"/>
                </a:solidFill>
                <a:effectLst/>
                <a:uLnTx/>
                <a:uFillTx/>
                <a:cs typeface="+mn-ea"/>
                <a:sym typeface="+mn-lt"/>
              </a:endParaRPr>
            </a:p>
          </p:txBody>
        </p:sp>
        <p:sp>
          <p:nvSpPr>
            <p:cNvPr id="46" name="文本框 45"/>
            <p:cNvSpPr txBox="1"/>
            <p:nvPr/>
          </p:nvSpPr>
          <p:spPr>
            <a:xfrm>
              <a:off x="1823588" y="2120554"/>
              <a:ext cx="3013058" cy="476353"/>
            </a:xfrm>
            <a:prstGeom prst="rect">
              <a:avLst/>
            </a:prstGeom>
            <a:noFill/>
          </p:spPr>
          <p:txBody>
            <a:bodyPr wrap="square" rtlCol="0">
              <a:spAutoFit/>
            </a:bodyPr>
            <a:lstStyle/>
            <a:p>
              <a:r>
                <a:rPr lang="zh-CN" altLang="en-US" sz="2000" dirty="0">
                  <a:solidFill>
                    <a:schemeClr val="bg1"/>
                  </a:solidFill>
                  <a:latin typeface="+mn-ea"/>
                  <a:cs typeface="+mn-ea"/>
                  <a:sym typeface="+mn-lt"/>
                </a:rPr>
                <a:t>上传材料</a:t>
              </a:r>
              <a:endParaRPr lang="zh-CN" altLang="en-US" sz="2000" dirty="0">
                <a:solidFill>
                  <a:schemeClr val="bg1"/>
                </a:solidFill>
                <a:latin typeface="+mn-ea"/>
                <a:cs typeface="+mn-ea"/>
                <a:sym typeface="+mn-lt"/>
              </a:endParaRPr>
            </a:p>
          </p:txBody>
        </p:sp>
      </p:grpSp>
      <p:sp>
        <p:nvSpPr>
          <p:cNvPr id="47" name="iS1îḋe"/>
          <p:cNvSpPr/>
          <p:nvPr/>
        </p:nvSpPr>
        <p:spPr bwMode="auto">
          <a:xfrm>
            <a:off x="1666951" y="863289"/>
            <a:ext cx="336252" cy="232968"/>
          </a:xfrm>
          <a:custGeom>
            <a:avLst/>
            <a:gdLst>
              <a:gd name="connsiteX0" fmla="*/ 151822 w 607427"/>
              <a:gd name="connsiteY0" fmla="*/ 226797 h 420852"/>
              <a:gd name="connsiteX1" fmla="*/ 237172 w 607427"/>
              <a:gd name="connsiteY1" fmla="*/ 226797 h 420852"/>
              <a:gd name="connsiteX2" fmla="*/ 237172 w 607427"/>
              <a:gd name="connsiteY2" fmla="*/ 316353 h 420852"/>
              <a:gd name="connsiteX3" fmla="*/ 248668 w 607427"/>
              <a:gd name="connsiteY3" fmla="*/ 327940 h 420852"/>
              <a:gd name="connsiteX4" fmla="*/ 270900 w 607427"/>
              <a:gd name="connsiteY4" fmla="*/ 327940 h 420852"/>
              <a:gd name="connsiteX5" fmla="*/ 223616 w 607427"/>
              <a:gd name="connsiteY5" fmla="*/ 385441 h 420852"/>
              <a:gd name="connsiteX6" fmla="*/ 194443 w 607427"/>
              <a:gd name="connsiteY6" fmla="*/ 420852 h 420852"/>
              <a:gd name="connsiteX7" fmla="*/ 165378 w 607427"/>
              <a:gd name="connsiteY7" fmla="*/ 385441 h 420852"/>
              <a:gd name="connsiteX8" fmla="*/ 117985 w 607427"/>
              <a:gd name="connsiteY8" fmla="*/ 327940 h 420852"/>
              <a:gd name="connsiteX9" fmla="*/ 140217 w 607427"/>
              <a:gd name="connsiteY9" fmla="*/ 327940 h 420852"/>
              <a:gd name="connsiteX10" fmla="*/ 151822 w 607427"/>
              <a:gd name="connsiteY10" fmla="*/ 316353 h 420852"/>
              <a:gd name="connsiteX11" fmla="*/ 388357 w 607427"/>
              <a:gd name="connsiteY11" fmla="*/ 91100 h 420852"/>
              <a:gd name="connsiteX12" fmla="*/ 464814 w 607427"/>
              <a:gd name="connsiteY12" fmla="*/ 184012 h 420852"/>
              <a:gd name="connsiteX13" fmla="*/ 442582 w 607427"/>
              <a:gd name="connsiteY13" fmla="*/ 184012 h 420852"/>
              <a:gd name="connsiteX14" fmla="*/ 430977 w 607427"/>
              <a:gd name="connsiteY14" fmla="*/ 195599 h 420852"/>
              <a:gd name="connsiteX15" fmla="*/ 430977 w 607427"/>
              <a:gd name="connsiteY15" fmla="*/ 285155 h 420852"/>
              <a:gd name="connsiteX16" fmla="*/ 345627 w 607427"/>
              <a:gd name="connsiteY16" fmla="*/ 285155 h 420852"/>
              <a:gd name="connsiteX17" fmla="*/ 345627 w 607427"/>
              <a:gd name="connsiteY17" fmla="*/ 195599 h 420852"/>
              <a:gd name="connsiteX18" fmla="*/ 334131 w 607427"/>
              <a:gd name="connsiteY18" fmla="*/ 184012 h 420852"/>
              <a:gd name="connsiteX19" fmla="*/ 311899 w 607427"/>
              <a:gd name="connsiteY19" fmla="*/ 184012 h 420852"/>
              <a:gd name="connsiteX20" fmla="*/ 388359 w 607427"/>
              <a:gd name="connsiteY20" fmla="*/ 61296 h 420852"/>
              <a:gd name="connsiteX21" fmla="*/ 379357 w 607427"/>
              <a:gd name="connsiteY21" fmla="*/ 65520 h 420852"/>
              <a:gd name="connsiteX22" fmla="*/ 278499 w 607427"/>
              <a:gd name="connsiteY22" fmla="*/ 188220 h 420852"/>
              <a:gd name="connsiteX23" fmla="*/ 276981 w 607427"/>
              <a:gd name="connsiteY23" fmla="*/ 200457 h 420852"/>
              <a:gd name="connsiteX24" fmla="*/ 287392 w 607427"/>
              <a:gd name="connsiteY24" fmla="*/ 207172 h 420852"/>
              <a:gd name="connsiteX25" fmla="*/ 322530 w 607427"/>
              <a:gd name="connsiteY25" fmla="*/ 207172 h 420852"/>
              <a:gd name="connsiteX26" fmla="*/ 322530 w 607427"/>
              <a:gd name="connsiteY26" fmla="*/ 296625 h 420852"/>
              <a:gd name="connsiteX27" fmla="*/ 334134 w 607427"/>
              <a:gd name="connsiteY27" fmla="*/ 308212 h 420852"/>
              <a:gd name="connsiteX28" fmla="*/ 442583 w 607427"/>
              <a:gd name="connsiteY28" fmla="*/ 308212 h 420852"/>
              <a:gd name="connsiteX29" fmla="*/ 454079 w 607427"/>
              <a:gd name="connsiteY29" fmla="*/ 296625 h 420852"/>
              <a:gd name="connsiteX30" fmla="*/ 454079 w 607427"/>
              <a:gd name="connsiteY30" fmla="*/ 207172 h 420852"/>
              <a:gd name="connsiteX31" fmla="*/ 489217 w 607427"/>
              <a:gd name="connsiteY31" fmla="*/ 207172 h 420852"/>
              <a:gd name="connsiteX32" fmla="*/ 489325 w 607427"/>
              <a:gd name="connsiteY32" fmla="*/ 207172 h 420852"/>
              <a:gd name="connsiteX33" fmla="*/ 500821 w 607427"/>
              <a:gd name="connsiteY33" fmla="*/ 195584 h 420852"/>
              <a:gd name="connsiteX34" fmla="*/ 497784 w 607427"/>
              <a:gd name="connsiteY34" fmla="*/ 187678 h 420852"/>
              <a:gd name="connsiteX35" fmla="*/ 397251 w 607427"/>
              <a:gd name="connsiteY35" fmla="*/ 65520 h 420852"/>
              <a:gd name="connsiteX36" fmla="*/ 388359 w 607427"/>
              <a:gd name="connsiteY36" fmla="*/ 61296 h 420852"/>
              <a:gd name="connsiteX37" fmla="*/ 336628 w 607427"/>
              <a:gd name="connsiteY37" fmla="*/ 0 h 420852"/>
              <a:gd name="connsiteX38" fmla="*/ 444752 w 607427"/>
              <a:gd name="connsiteY38" fmla="*/ 77107 h 420852"/>
              <a:gd name="connsiteX39" fmla="*/ 550925 w 607427"/>
              <a:gd name="connsiteY39" fmla="*/ 190927 h 420852"/>
              <a:gd name="connsiteX40" fmla="*/ 548105 w 607427"/>
              <a:gd name="connsiteY40" fmla="*/ 216052 h 420852"/>
              <a:gd name="connsiteX41" fmla="*/ 607427 w 607427"/>
              <a:gd name="connsiteY41" fmla="*/ 316118 h 420852"/>
              <a:gd name="connsiteX42" fmla="*/ 607427 w 607427"/>
              <a:gd name="connsiteY42" fmla="*/ 316876 h 420852"/>
              <a:gd name="connsiteX43" fmla="*/ 537694 w 607427"/>
              <a:gd name="connsiteY43" fmla="*/ 385428 h 420852"/>
              <a:gd name="connsiteX44" fmla="*/ 253555 w 607427"/>
              <a:gd name="connsiteY44" fmla="*/ 385428 h 420852"/>
              <a:gd name="connsiteX45" fmla="*/ 304310 w 607427"/>
              <a:gd name="connsiteY45" fmla="*/ 323699 h 420852"/>
              <a:gd name="connsiteX46" fmla="*/ 305828 w 607427"/>
              <a:gd name="connsiteY46" fmla="*/ 311353 h 420852"/>
              <a:gd name="connsiteX47" fmla="*/ 295417 w 607427"/>
              <a:gd name="connsiteY47" fmla="*/ 304747 h 420852"/>
              <a:gd name="connsiteX48" fmla="*/ 260279 w 607427"/>
              <a:gd name="connsiteY48" fmla="*/ 304747 h 420852"/>
              <a:gd name="connsiteX49" fmla="*/ 260279 w 607427"/>
              <a:gd name="connsiteY49" fmla="*/ 215294 h 420852"/>
              <a:gd name="connsiteX50" fmla="*/ 248675 w 607427"/>
              <a:gd name="connsiteY50" fmla="*/ 203706 h 420852"/>
              <a:gd name="connsiteX51" fmla="*/ 140226 w 607427"/>
              <a:gd name="connsiteY51" fmla="*/ 203706 h 420852"/>
              <a:gd name="connsiteX52" fmla="*/ 128730 w 607427"/>
              <a:gd name="connsiteY52" fmla="*/ 215294 h 420852"/>
              <a:gd name="connsiteX53" fmla="*/ 128730 w 607427"/>
              <a:gd name="connsiteY53" fmla="*/ 304747 h 420852"/>
              <a:gd name="connsiteX54" fmla="*/ 93592 w 607427"/>
              <a:gd name="connsiteY54" fmla="*/ 304747 h 420852"/>
              <a:gd name="connsiteX55" fmla="*/ 83073 w 607427"/>
              <a:gd name="connsiteY55" fmla="*/ 311353 h 420852"/>
              <a:gd name="connsiteX56" fmla="*/ 84591 w 607427"/>
              <a:gd name="connsiteY56" fmla="*/ 323699 h 420852"/>
              <a:gd name="connsiteX57" fmla="*/ 135454 w 607427"/>
              <a:gd name="connsiteY57" fmla="*/ 385428 h 420852"/>
              <a:gd name="connsiteX58" fmla="*/ 72987 w 607427"/>
              <a:gd name="connsiteY58" fmla="*/ 385428 h 420852"/>
              <a:gd name="connsiteX59" fmla="*/ 9652 w 607427"/>
              <a:gd name="connsiteY59" fmla="*/ 344600 h 420852"/>
              <a:gd name="connsiteX60" fmla="*/ 0 w 607427"/>
              <a:gd name="connsiteY60" fmla="*/ 298791 h 420852"/>
              <a:gd name="connsiteX61" fmla="*/ 75047 w 607427"/>
              <a:gd name="connsiteY61" fmla="*/ 191685 h 420852"/>
              <a:gd name="connsiteX62" fmla="*/ 71035 w 607427"/>
              <a:gd name="connsiteY62" fmla="*/ 162012 h 420852"/>
              <a:gd name="connsiteX63" fmla="*/ 178942 w 607427"/>
              <a:gd name="connsiteY63" fmla="*/ 47975 h 420852"/>
              <a:gd name="connsiteX64" fmla="*/ 236204 w 607427"/>
              <a:gd name="connsiteY64" fmla="*/ 59671 h 420852"/>
              <a:gd name="connsiteX65" fmla="*/ 336628 w 607427"/>
              <a:gd name="connsiteY65" fmla="*/ 0 h 42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7427" h="420852">
                <a:moveTo>
                  <a:pt x="151822" y="226797"/>
                </a:moveTo>
                <a:lnTo>
                  <a:pt x="237172" y="226797"/>
                </a:lnTo>
                <a:lnTo>
                  <a:pt x="237172" y="316353"/>
                </a:lnTo>
                <a:cubicBezTo>
                  <a:pt x="237172" y="322742"/>
                  <a:pt x="242269" y="327940"/>
                  <a:pt x="248668" y="327940"/>
                </a:cubicBezTo>
                <a:lnTo>
                  <a:pt x="270900" y="327940"/>
                </a:lnTo>
                <a:lnTo>
                  <a:pt x="223616" y="385441"/>
                </a:lnTo>
                <a:lnTo>
                  <a:pt x="194443" y="420852"/>
                </a:lnTo>
                <a:lnTo>
                  <a:pt x="165378" y="385441"/>
                </a:lnTo>
                <a:lnTo>
                  <a:pt x="117985" y="327940"/>
                </a:lnTo>
                <a:lnTo>
                  <a:pt x="140217" y="327940"/>
                </a:lnTo>
                <a:cubicBezTo>
                  <a:pt x="146616" y="327940"/>
                  <a:pt x="151822" y="322742"/>
                  <a:pt x="151822" y="316353"/>
                </a:cubicBezTo>
                <a:close/>
                <a:moveTo>
                  <a:pt x="388357" y="91100"/>
                </a:moveTo>
                <a:lnTo>
                  <a:pt x="464814" y="184012"/>
                </a:lnTo>
                <a:lnTo>
                  <a:pt x="442582" y="184012"/>
                </a:lnTo>
                <a:cubicBezTo>
                  <a:pt x="436183" y="184012"/>
                  <a:pt x="430977" y="189210"/>
                  <a:pt x="430977" y="195599"/>
                </a:cubicBezTo>
                <a:lnTo>
                  <a:pt x="430977" y="285155"/>
                </a:lnTo>
                <a:lnTo>
                  <a:pt x="345627" y="285155"/>
                </a:lnTo>
                <a:lnTo>
                  <a:pt x="345627" y="195599"/>
                </a:lnTo>
                <a:cubicBezTo>
                  <a:pt x="345627" y="189210"/>
                  <a:pt x="340530" y="184012"/>
                  <a:pt x="334131" y="184012"/>
                </a:cubicBezTo>
                <a:lnTo>
                  <a:pt x="311899" y="184012"/>
                </a:lnTo>
                <a:close/>
                <a:moveTo>
                  <a:pt x="388359" y="61296"/>
                </a:moveTo>
                <a:cubicBezTo>
                  <a:pt x="384888" y="61296"/>
                  <a:pt x="381635" y="62812"/>
                  <a:pt x="379357" y="65520"/>
                </a:cubicBezTo>
                <a:lnTo>
                  <a:pt x="278499" y="188220"/>
                </a:lnTo>
                <a:cubicBezTo>
                  <a:pt x="275571" y="191685"/>
                  <a:pt x="275029" y="196450"/>
                  <a:pt x="276981" y="200457"/>
                </a:cubicBezTo>
                <a:cubicBezTo>
                  <a:pt x="278824" y="204572"/>
                  <a:pt x="282945" y="207172"/>
                  <a:pt x="287392" y="207172"/>
                </a:cubicBezTo>
                <a:lnTo>
                  <a:pt x="322530" y="207172"/>
                </a:lnTo>
                <a:lnTo>
                  <a:pt x="322530" y="296625"/>
                </a:lnTo>
                <a:cubicBezTo>
                  <a:pt x="322530" y="303014"/>
                  <a:pt x="327735" y="308212"/>
                  <a:pt x="334134" y="308212"/>
                </a:cubicBezTo>
                <a:lnTo>
                  <a:pt x="442583" y="308212"/>
                </a:lnTo>
                <a:cubicBezTo>
                  <a:pt x="448982" y="308212"/>
                  <a:pt x="454079" y="303014"/>
                  <a:pt x="454079" y="296625"/>
                </a:cubicBezTo>
                <a:lnTo>
                  <a:pt x="454079" y="207172"/>
                </a:lnTo>
                <a:lnTo>
                  <a:pt x="489217" y="207172"/>
                </a:lnTo>
                <a:lnTo>
                  <a:pt x="489325" y="207172"/>
                </a:lnTo>
                <a:cubicBezTo>
                  <a:pt x="495724" y="207172"/>
                  <a:pt x="500821" y="201973"/>
                  <a:pt x="500821" y="195584"/>
                </a:cubicBezTo>
                <a:cubicBezTo>
                  <a:pt x="500821" y="192552"/>
                  <a:pt x="499628" y="189736"/>
                  <a:pt x="497784" y="187678"/>
                </a:cubicBezTo>
                <a:lnTo>
                  <a:pt x="397251" y="65520"/>
                </a:lnTo>
                <a:cubicBezTo>
                  <a:pt x="395082" y="62812"/>
                  <a:pt x="391829" y="61296"/>
                  <a:pt x="388359" y="61296"/>
                </a:cubicBezTo>
                <a:close/>
                <a:moveTo>
                  <a:pt x="336628" y="0"/>
                </a:moveTo>
                <a:cubicBezTo>
                  <a:pt x="386732" y="0"/>
                  <a:pt x="429353" y="32272"/>
                  <a:pt x="444752" y="77107"/>
                </a:cubicBezTo>
                <a:cubicBezTo>
                  <a:pt x="504074" y="81223"/>
                  <a:pt x="550925" y="130606"/>
                  <a:pt x="550925" y="190927"/>
                </a:cubicBezTo>
                <a:cubicBezTo>
                  <a:pt x="550925" y="199591"/>
                  <a:pt x="549949" y="208038"/>
                  <a:pt x="548105" y="216052"/>
                </a:cubicBezTo>
                <a:cubicBezTo>
                  <a:pt x="583460" y="235545"/>
                  <a:pt x="607427" y="273016"/>
                  <a:pt x="607427" y="316118"/>
                </a:cubicBezTo>
                <a:lnTo>
                  <a:pt x="607427" y="316876"/>
                </a:lnTo>
                <a:cubicBezTo>
                  <a:pt x="607102" y="354888"/>
                  <a:pt x="575760" y="385428"/>
                  <a:pt x="537694" y="385428"/>
                </a:cubicBezTo>
                <a:lnTo>
                  <a:pt x="253555" y="385428"/>
                </a:lnTo>
                <a:lnTo>
                  <a:pt x="304310" y="323699"/>
                </a:lnTo>
                <a:cubicBezTo>
                  <a:pt x="307130" y="320233"/>
                  <a:pt x="307780" y="315468"/>
                  <a:pt x="305828" y="311353"/>
                </a:cubicBezTo>
                <a:cubicBezTo>
                  <a:pt x="303985" y="307346"/>
                  <a:pt x="299864" y="304747"/>
                  <a:pt x="295417" y="304747"/>
                </a:cubicBezTo>
                <a:lnTo>
                  <a:pt x="260279" y="304747"/>
                </a:lnTo>
                <a:lnTo>
                  <a:pt x="260279" y="215294"/>
                </a:lnTo>
                <a:cubicBezTo>
                  <a:pt x="260279" y="208904"/>
                  <a:pt x="255074" y="203706"/>
                  <a:pt x="248675" y="203706"/>
                </a:cubicBezTo>
                <a:lnTo>
                  <a:pt x="140226" y="203706"/>
                </a:lnTo>
                <a:cubicBezTo>
                  <a:pt x="133827" y="203706"/>
                  <a:pt x="128730" y="208904"/>
                  <a:pt x="128730" y="215294"/>
                </a:cubicBezTo>
                <a:lnTo>
                  <a:pt x="128730" y="304747"/>
                </a:lnTo>
                <a:lnTo>
                  <a:pt x="93592" y="304747"/>
                </a:lnTo>
                <a:cubicBezTo>
                  <a:pt x="89037" y="304747"/>
                  <a:pt x="85025" y="307346"/>
                  <a:pt x="83073" y="311353"/>
                </a:cubicBezTo>
                <a:cubicBezTo>
                  <a:pt x="81120" y="315468"/>
                  <a:pt x="81771" y="320233"/>
                  <a:pt x="84591" y="323699"/>
                </a:cubicBezTo>
                <a:lnTo>
                  <a:pt x="135454" y="385428"/>
                </a:lnTo>
                <a:lnTo>
                  <a:pt x="72987" y="385428"/>
                </a:lnTo>
                <a:cubicBezTo>
                  <a:pt x="45657" y="385428"/>
                  <a:pt x="20605" y="369617"/>
                  <a:pt x="9652" y="344600"/>
                </a:cubicBezTo>
                <a:cubicBezTo>
                  <a:pt x="3470" y="330630"/>
                  <a:pt x="0" y="315143"/>
                  <a:pt x="0" y="298791"/>
                </a:cubicBezTo>
                <a:cubicBezTo>
                  <a:pt x="0" y="249624"/>
                  <a:pt x="31234" y="207605"/>
                  <a:pt x="75047" y="191685"/>
                </a:cubicBezTo>
                <a:cubicBezTo>
                  <a:pt x="72444" y="182155"/>
                  <a:pt x="71035" y="172300"/>
                  <a:pt x="71035" y="162012"/>
                </a:cubicBezTo>
                <a:cubicBezTo>
                  <a:pt x="71035" y="101041"/>
                  <a:pt x="117993" y="51224"/>
                  <a:pt x="178942" y="47975"/>
                </a:cubicBezTo>
                <a:cubicBezTo>
                  <a:pt x="199548" y="46784"/>
                  <a:pt x="219068" y="51224"/>
                  <a:pt x="236204" y="59671"/>
                </a:cubicBezTo>
                <a:cubicBezTo>
                  <a:pt x="255616" y="24150"/>
                  <a:pt x="293248" y="0"/>
                  <a:pt x="336628" y="0"/>
                </a:cubicBezTo>
                <a:close/>
              </a:path>
            </a:pathLst>
          </a:custGeom>
          <a:solidFill>
            <a:srgbClr val="264C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lt1"/>
              </a:solidFill>
              <a:cs typeface="+mn-ea"/>
              <a:sym typeface="+mn-lt"/>
            </a:endParaRPr>
          </a:p>
        </p:txBody>
      </p:sp>
      <p:sp>
        <p:nvSpPr>
          <p:cNvPr id="48" name="Synergistically utilize technically sound portals with frictionless chains. Dramatically customize…"/>
          <p:cNvSpPr txBox="1"/>
          <p:nvPr/>
        </p:nvSpPr>
        <p:spPr>
          <a:xfrm>
            <a:off x="1835077" y="1305977"/>
            <a:ext cx="10165947" cy="553720"/>
          </a:xfrm>
          <a:prstGeom prst="rect">
            <a:avLst/>
          </a:prstGeom>
          <a:ln w="12700">
            <a:miter lim="400000"/>
          </a:ln>
        </p:spPr>
        <p:txBody>
          <a:bodyPr wrap="square" lIns="0" tIns="0" rIns="0" bIns="0" anchor="ctr">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根据考生填写</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的报名信息，系统自动显示需要上传材料</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的</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信息，如个人高清图片，身份证人像面照片，毕业证或思想政治品德考核表</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等。</a:t>
            </a:r>
            <a:endPar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a:p>
            <a:pPr defTabSz="412750" hangingPunct="0">
              <a:lnSpc>
                <a:spcPct val="150000"/>
              </a:lnSpc>
              <a:defRPr sz="2000" b="0">
                <a:solidFill>
                  <a:srgbClr val="1C1F25"/>
                </a:solidFill>
                <a:latin typeface="Roboto Bold"/>
                <a:ea typeface="Roboto Bold"/>
                <a:cs typeface="Roboto Bold"/>
                <a:sym typeface="Roboto Bold"/>
              </a:defRPr>
            </a:pPr>
            <a:r>
              <a:rPr lang="en-US" altLang="zh-CN" sz="1200" kern="0" dirty="0">
                <a:solidFill>
                  <a:srgbClr val="FF0000"/>
                </a:solidFill>
                <a:latin typeface="微软雅黑" panose="020B0503020204020204" pitchFamily="34" charset="-122"/>
                <a:ea typeface="微软雅黑" panose="020B0503020204020204" pitchFamily="34" charset="-122"/>
                <a:cs typeface="+mn-ea"/>
                <a:sym typeface="+mn-lt"/>
              </a:rPr>
              <a:t>ps</a:t>
            </a:r>
            <a:r>
              <a:rPr lang="zh-CN" altLang="en-US" sz="1200" kern="0" dirty="0">
                <a:solidFill>
                  <a:srgbClr val="FF0000"/>
                </a:solidFill>
                <a:latin typeface="微软雅黑" panose="020B0503020204020204" pitchFamily="34" charset="-122"/>
                <a:ea typeface="微软雅黑" panose="020B0503020204020204" pitchFamily="34" charset="-122"/>
                <a:cs typeface="+mn-ea"/>
                <a:sym typeface="+mn-lt"/>
              </a:rPr>
              <a:t>：上传材料菜单页面中显示的内容均需要上传！</a:t>
            </a:r>
            <a:endParaRPr lang="en-US" altLang="zh-CN" sz="1200" kern="0" dirty="0">
              <a:solidFill>
                <a:srgbClr val="FF0000"/>
              </a:solidFill>
              <a:latin typeface="微软雅黑" panose="020B0503020204020204" pitchFamily="34" charset="-122"/>
              <a:ea typeface="微软雅黑" panose="020B0503020204020204" pitchFamily="34" charset="-122"/>
              <a:cs typeface="+mn-ea"/>
              <a:sym typeface="+mn-lt"/>
            </a:endParaRPr>
          </a:p>
        </p:txBody>
      </p:sp>
      <p:pic>
        <p:nvPicPr>
          <p:cNvPr id="6" name="图片 5"/>
          <p:cNvPicPr>
            <a:picLocks noChangeAspect="1"/>
          </p:cNvPicPr>
          <p:nvPr>
            <p:custDataLst>
              <p:tags r:id="rId2"/>
            </p:custDataLst>
          </p:nvPr>
        </p:nvPicPr>
        <p:blipFill>
          <a:blip r:embed="rId3"/>
          <a:stretch>
            <a:fillRect/>
          </a:stretch>
        </p:blipFill>
        <p:spPr>
          <a:xfrm>
            <a:off x="965835" y="2567305"/>
            <a:ext cx="2974340" cy="1581785"/>
          </a:xfrm>
          <a:prstGeom prst="rect">
            <a:avLst/>
          </a:prstGeom>
        </p:spPr>
      </p:pic>
      <p:pic>
        <p:nvPicPr>
          <p:cNvPr id="7" name="图片 6"/>
          <p:cNvPicPr>
            <a:picLocks noChangeAspect="1"/>
          </p:cNvPicPr>
          <p:nvPr>
            <p:custDataLst>
              <p:tags r:id="rId4"/>
            </p:custDataLst>
          </p:nvPr>
        </p:nvPicPr>
        <p:blipFill>
          <a:blip r:embed="rId5"/>
          <a:stretch>
            <a:fillRect/>
          </a:stretch>
        </p:blipFill>
        <p:spPr>
          <a:xfrm>
            <a:off x="8251825" y="2567305"/>
            <a:ext cx="2978785" cy="1597025"/>
          </a:xfrm>
          <a:prstGeom prst="rect">
            <a:avLst/>
          </a:prstGeom>
        </p:spPr>
      </p:pic>
      <p:pic>
        <p:nvPicPr>
          <p:cNvPr id="8" name="图片 7"/>
          <p:cNvPicPr>
            <a:picLocks noChangeAspect="1"/>
          </p:cNvPicPr>
          <p:nvPr>
            <p:custDataLst>
              <p:tags r:id="rId6"/>
            </p:custDataLst>
          </p:nvPr>
        </p:nvPicPr>
        <p:blipFill>
          <a:blip r:embed="rId7"/>
          <a:stretch>
            <a:fillRect/>
          </a:stretch>
        </p:blipFill>
        <p:spPr>
          <a:xfrm>
            <a:off x="1113790" y="4695825"/>
            <a:ext cx="2903855" cy="1555750"/>
          </a:xfrm>
          <a:prstGeom prst="rect">
            <a:avLst/>
          </a:prstGeom>
        </p:spPr>
      </p:pic>
      <p:pic>
        <p:nvPicPr>
          <p:cNvPr id="9" name="图片 8"/>
          <p:cNvPicPr>
            <a:picLocks noChangeAspect="1"/>
          </p:cNvPicPr>
          <p:nvPr>
            <p:custDataLst>
              <p:tags r:id="rId8"/>
            </p:custDataLst>
          </p:nvPr>
        </p:nvPicPr>
        <p:blipFill>
          <a:blip r:embed="rId9"/>
          <a:stretch>
            <a:fillRect/>
          </a:stretch>
        </p:blipFill>
        <p:spPr>
          <a:xfrm>
            <a:off x="8251825" y="4754245"/>
            <a:ext cx="3295650" cy="17627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timing>
    <p:tnLst>
      <p:par>
        <p:cTn id="1" dur="indefinite" restart="never" nodeType="tmRoot"/>
      </p:par>
    </p:tnLst>
    <p:bldLst>
      <p:bldP spid="32" grpId="0" animBg="1"/>
      <p:bldP spid="33" grpId="0" animBg="1"/>
      <p:bldP spid="34" grpId="0" animBg="1"/>
      <p:bldP spid="35"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pic>
        <p:nvPicPr>
          <p:cNvPr id="28" name="图片 27"/>
          <p:cNvPicPr>
            <a:picLocks noChangeAspect="1"/>
          </p:cNvPicPr>
          <p:nvPr/>
        </p:nvPicPr>
        <p:blipFill>
          <a:blip r:embed="rId1"/>
          <a:stretch>
            <a:fillRect/>
          </a:stretch>
        </p:blipFill>
        <p:spPr>
          <a:xfrm>
            <a:off x="1" y="0"/>
            <a:ext cx="12192000" cy="6858000"/>
          </a:xfrm>
          <a:prstGeom prst="rect">
            <a:avLst/>
          </a:prstGeom>
        </p:spPr>
      </p:pic>
      <p:sp>
        <p:nvSpPr>
          <p:cNvPr id="537" name="Google Shape;537;p28"/>
          <p:cNvSpPr/>
          <p:nvPr/>
        </p:nvSpPr>
        <p:spPr>
          <a:xfrm>
            <a:off x="6136400" y="2438936"/>
            <a:ext cx="913722" cy="965412"/>
          </a:xfrm>
          <a:prstGeom prst="roundRect">
            <a:avLst>
              <a:gd name="adj" fmla="val 0"/>
            </a:avLst>
          </a:prstGeom>
          <a:solidFill>
            <a:srgbClr val="264CD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538" name="Google Shape;538;p28"/>
          <p:cNvSpPr/>
          <p:nvPr/>
        </p:nvSpPr>
        <p:spPr>
          <a:xfrm>
            <a:off x="10075492" y="2438937"/>
            <a:ext cx="913721" cy="965411"/>
          </a:xfrm>
          <a:prstGeom prst="roundRect">
            <a:avLst>
              <a:gd name="adj" fmla="val 0"/>
            </a:avLst>
          </a:prstGeom>
          <a:solidFill>
            <a:srgbClr val="264CD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539" name="Google Shape;539;p28"/>
          <p:cNvSpPr/>
          <p:nvPr/>
        </p:nvSpPr>
        <p:spPr>
          <a:xfrm>
            <a:off x="2200953" y="2438936"/>
            <a:ext cx="913722" cy="965412"/>
          </a:xfrm>
          <a:prstGeom prst="roundRect">
            <a:avLst>
              <a:gd name="adj" fmla="val 0"/>
            </a:avLst>
          </a:prstGeom>
          <a:solidFill>
            <a:srgbClr val="264CD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grpSp>
        <p:nvGrpSpPr>
          <p:cNvPr id="544" name="Google Shape;544;p28"/>
          <p:cNvGrpSpPr/>
          <p:nvPr/>
        </p:nvGrpSpPr>
        <p:grpSpPr>
          <a:xfrm>
            <a:off x="6384511" y="2621322"/>
            <a:ext cx="408584" cy="581071"/>
            <a:chOff x="3342275" y="2615925"/>
            <a:chExt cx="339700" cy="483150"/>
          </a:xfrm>
        </p:grpSpPr>
        <p:sp>
          <p:nvSpPr>
            <p:cNvPr id="545" name="Google Shape;545;p28"/>
            <p:cNvSpPr/>
            <p:nvPr/>
          </p:nvSpPr>
          <p:spPr>
            <a:xfrm>
              <a:off x="3342275" y="2615925"/>
              <a:ext cx="339700" cy="483150"/>
            </a:xfrm>
            <a:custGeom>
              <a:avLst/>
              <a:gdLst/>
              <a:ahLst/>
              <a:cxnLst/>
              <a:rect l="l" t="t" r="r" b="b"/>
              <a:pathLst>
                <a:path w="13588" h="19326" extrusionOk="0">
                  <a:moveTo>
                    <a:pt x="11891" y="1133"/>
                  </a:moveTo>
                  <a:cubicBezTo>
                    <a:pt x="12202" y="1133"/>
                    <a:pt x="12455" y="1387"/>
                    <a:pt x="12455" y="1701"/>
                  </a:cubicBezTo>
                  <a:lnTo>
                    <a:pt x="12455" y="2265"/>
                  </a:lnTo>
                  <a:lnTo>
                    <a:pt x="1132" y="2265"/>
                  </a:lnTo>
                  <a:lnTo>
                    <a:pt x="1132" y="1701"/>
                  </a:lnTo>
                  <a:cubicBezTo>
                    <a:pt x="1132" y="1387"/>
                    <a:pt x="1386" y="1133"/>
                    <a:pt x="1700" y="1133"/>
                  </a:cubicBezTo>
                  <a:close/>
                  <a:moveTo>
                    <a:pt x="12455" y="3398"/>
                  </a:moveTo>
                  <a:lnTo>
                    <a:pt x="12455" y="14796"/>
                  </a:lnTo>
                  <a:lnTo>
                    <a:pt x="1132" y="14796"/>
                  </a:lnTo>
                  <a:lnTo>
                    <a:pt x="1132" y="3398"/>
                  </a:lnTo>
                  <a:close/>
                  <a:moveTo>
                    <a:pt x="12455" y="15928"/>
                  </a:moveTo>
                  <a:lnTo>
                    <a:pt x="12455" y="17628"/>
                  </a:lnTo>
                  <a:cubicBezTo>
                    <a:pt x="12455" y="17939"/>
                    <a:pt x="12202" y="18193"/>
                    <a:pt x="11891" y="18193"/>
                  </a:cubicBezTo>
                  <a:lnTo>
                    <a:pt x="1700" y="18193"/>
                  </a:lnTo>
                  <a:cubicBezTo>
                    <a:pt x="1386" y="18193"/>
                    <a:pt x="1132" y="17939"/>
                    <a:pt x="1132" y="17628"/>
                  </a:cubicBezTo>
                  <a:lnTo>
                    <a:pt x="1132" y="15928"/>
                  </a:lnTo>
                  <a:close/>
                  <a:moveTo>
                    <a:pt x="1700" y="1"/>
                  </a:moveTo>
                  <a:cubicBezTo>
                    <a:pt x="761" y="1"/>
                    <a:pt x="0" y="762"/>
                    <a:pt x="0" y="1701"/>
                  </a:cubicBezTo>
                  <a:lnTo>
                    <a:pt x="0" y="17628"/>
                  </a:lnTo>
                  <a:cubicBezTo>
                    <a:pt x="0" y="18564"/>
                    <a:pt x="761" y="19325"/>
                    <a:pt x="1700" y="19325"/>
                  </a:cubicBezTo>
                  <a:lnTo>
                    <a:pt x="11891" y="19325"/>
                  </a:lnTo>
                  <a:cubicBezTo>
                    <a:pt x="12827" y="19325"/>
                    <a:pt x="13588" y="18564"/>
                    <a:pt x="13588" y="17628"/>
                  </a:cubicBezTo>
                  <a:lnTo>
                    <a:pt x="13588" y="1701"/>
                  </a:lnTo>
                  <a:cubicBezTo>
                    <a:pt x="13588" y="762"/>
                    <a:pt x="12827" y="1"/>
                    <a:pt x="118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435D74"/>
                </a:solidFill>
                <a:effectLst/>
                <a:uLnTx/>
                <a:uFillTx/>
                <a:cs typeface="+mn-ea"/>
                <a:sym typeface="+mn-lt"/>
              </a:endParaRPr>
            </a:p>
          </p:txBody>
        </p:sp>
        <p:sp>
          <p:nvSpPr>
            <p:cNvPr id="546" name="Google Shape;546;p28"/>
            <p:cNvSpPr/>
            <p:nvPr/>
          </p:nvSpPr>
          <p:spPr>
            <a:xfrm>
              <a:off x="3461600" y="3030200"/>
              <a:ext cx="101025" cy="28325"/>
            </a:xfrm>
            <a:custGeom>
              <a:avLst/>
              <a:gdLst/>
              <a:ahLst/>
              <a:cxnLst/>
              <a:rect l="l" t="t" r="r" b="b"/>
              <a:pathLst>
                <a:path w="4041" h="1133" extrusionOk="0">
                  <a:moveTo>
                    <a:pt x="568" y="1"/>
                  </a:moveTo>
                  <a:cubicBezTo>
                    <a:pt x="254" y="1"/>
                    <a:pt x="1" y="251"/>
                    <a:pt x="1" y="565"/>
                  </a:cubicBezTo>
                  <a:cubicBezTo>
                    <a:pt x="1" y="879"/>
                    <a:pt x="254" y="1133"/>
                    <a:pt x="568" y="1133"/>
                  </a:cubicBezTo>
                  <a:lnTo>
                    <a:pt x="3473" y="1133"/>
                  </a:lnTo>
                  <a:cubicBezTo>
                    <a:pt x="3787" y="1133"/>
                    <a:pt x="4041" y="879"/>
                    <a:pt x="4041" y="565"/>
                  </a:cubicBezTo>
                  <a:cubicBezTo>
                    <a:pt x="4041" y="251"/>
                    <a:pt x="3787" y="1"/>
                    <a:pt x="347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435D74"/>
                </a:solidFill>
                <a:effectLst/>
                <a:uLnTx/>
                <a:uFillTx/>
                <a:cs typeface="+mn-ea"/>
                <a:sym typeface="+mn-lt"/>
              </a:endParaRPr>
            </a:p>
          </p:txBody>
        </p:sp>
      </p:grpSp>
      <p:sp>
        <p:nvSpPr>
          <p:cNvPr id="547" name="Google Shape;547;p28"/>
          <p:cNvSpPr/>
          <p:nvPr/>
        </p:nvSpPr>
        <p:spPr>
          <a:xfrm>
            <a:off x="10252822" y="2640372"/>
            <a:ext cx="581121" cy="544749"/>
          </a:xfrm>
          <a:custGeom>
            <a:avLst/>
            <a:gdLst/>
            <a:ahLst/>
            <a:cxnLst/>
            <a:rect l="l" t="t" r="r" b="b"/>
            <a:pathLst>
              <a:path w="19326" h="18118" extrusionOk="0">
                <a:moveTo>
                  <a:pt x="17628" y="6794"/>
                </a:moveTo>
                <a:cubicBezTo>
                  <a:pt x="17939" y="6794"/>
                  <a:pt x="18193" y="7048"/>
                  <a:pt x="18193" y="7362"/>
                </a:cubicBezTo>
                <a:lnTo>
                  <a:pt x="18193" y="7927"/>
                </a:lnTo>
                <a:lnTo>
                  <a:pt x="12532" y="7927"/>
                </a:lnTo>
                <a:lnTo>
                  <a:pt x="12532" y="7362"/>
                </a:lnTo>
                <a:cubicBezTo>
                  <a:pt x="12532" y="7048"/>
                  <a:pt x="12785" y="6794"/>
                  <a:pt x="13099" y="6794"/>
                </a:cubicBezTo>
                <a:close/>
                <a:moveTo>
                  <a:pt x="17628" y="1133"/>
                </a:moveTo>
                <a:cubicBezTo>
                  <a:pt x="17939" y="1133"/>
                  <a:pt x="18193" y="1387"/>
                  <a:pt x="18193" y="1701"/>
                </a:cubicBezTo>
                <a:lnTo>
                  <a:pt x="18193" y="5759"/>
                </a:lnTo>
                <a:cubicBezTo>
                  <a:pt x="18012" y="5695"/>
                  <a:pt x="17819" y="5662"/>
                  <a:pt x="17628" y="5662"/>
                </a:cubicBezTo>
                <a:lnTo>
                  <a:pt x="13099" y="5662"/>
                </a:lnTo>
                <a:cubicBezTo>
                  <a:pt x="12160" y="5662"/>
                  <a:pt x="11399" y="6423"/>
                  <a:pt x="11399" y="7362"/>
                </a:cubicBezTo>
                <a:lnTo>
                  <a:pt x="11399" y="11324"/>
                </a:lnTo>
                <a:lnTo>
                  <a:pt x="1133" y="11324"/>
                </a:lnTo>
                <a:lnTo>
                  <a:pt x="1133" y="1701"/>
                </a:lnTo>
                <a:cubicBezTo>
                  <a:pt x="1133" y="1387"/>
                  <a:pt x="1387" y="1133"/>
                  <a:pt x="1701" y="1133"/>
                </a:cubicBezTo>
                <a:close/>
                <a:moveTo>
                  <a:pt x="11399" y="12456"/>
                </a:moveTo>
                <a:lnTo>
                  <a:pt x="11399" y="13588"/>
                </a:lnTo>
                <a:lnTo>
                  <a:pt x="1701" y="13588"/>
                </a:lnTo>
                <a:cubicBezTo>
                  <a:pt x="1387" y="13588"/>
                  <a:pt x="1133" y="13335"/>
                  <a:pt x="1133" y="13024"/>
                </a:cubicBezTo>
                <a:lnTo>
                  <a:pt x="1133" y="12456"/>
                </a:lnTo>
                <a:close/>
                <a:moveTo>
                  <a:pt x="18193" y="9059"/>
                </a:moveTo>
                <a:lnTo>
                  <a:pt x="18193" y="14720"/>
                </a:lnTo>
                <a:lnTo>
                  <a:pt x="12532" y="14720"/>
                </a:lnTo>
                <a:lnTo>
                  <a:pt x="12532" y="9059"/>
                </a:lnTo>
                <a:close/>
                <a:moveTo>
                  <a:pt x="11399" y="14720"/>
                </a:moveTo>
                <a:lnTo>
                  <a:pt x="11399" y="16420"/>
                </a:lnTo>
                <a:cubicBezTo>
                  <a:pt x="11399" y="16611"/>
                  <a:pt x="11432" y="16804"/>
                  <a:pt x="11496" y="16985"/>
                </a:cubicBezTo>
                <a:lnTo>
                  <a:pt x="7051" y="16985"/>
                </a:lnTo>
                <a:lnTo>
                  <a:pt x="7806" y="14720"/>
                </a:lnTo>
                <a:close/>
                <a:moveTo>
                  <a:pt x="18193" y="15853"/>
                </a:moveTo>
                <a:lnTo>
                  <a:pt x="18193" y="16420"/>
                </a:lnTo>
                <a:cubicBezTo>
                  <a:pt x="18193" y="16731"/>
                  <a:pt x="17939" y="16985"/>
                  <a:pt x="17628" y="16985"/>
                </a:cubicBezTo>
                <a:lnTo>
                  <a:pt x="13099" y="16985"/>
                </a:lnTo>
                <a:cubicBezTo>
                  <a:pt x="12785" y="16985"/>
                  <a:pt x="12532" y="16731"/>
                  <a:pt x="12532" y="16420"/>
                </a:cubicBezTo>
                <a:lnTo>
                  <a:pt x="12532" y="15853"/>
                </a:lnTo>
                <a:close/>
                <a:moveTo>
                  <a:pt x="1701" y="1"/>
                </a:moveTo>
                <a:cubicBezTo>
                  <a:pt x="762" y="1"/>
                  <a:pt x="1" y="762"/>
                  <a:pt x="1" y="1701"/>
                </a:cubicBezTo>
                <a:lnTo>
                  <a:pt x="1" y="13024"/>
                </a:lnTo>
                <a:cubicBezTo>
                  <a:pt x="1" y="13960"/>
                  <a:pt x="762" y="14720"/>
                  <a:pt x="1701" y="14720"/>
                </a:cubicBezTo>
                <a:lnTo>
                  <a:pt x="6613" y="14720"/>
                </a:lnTo>
                <a:lnTo>
                  <a:pt x="5859" y="16985"/>
                </a:lnTo>
                <a:lnTo>
                  <a:pt x="4002" y="16985"/>
                </a:lnTo>
                <a:cubicBezTo>
                  <a:pt x="3688" y="16985"/>
                  <a:pt x="3437" y="17239"/>
                  <a:pt x="3437" y="17553"/>
                </a:cubicBezTo>
                <a:cubicBezTo>
                  <a:pt x="3437" y="17864"/>
                  <a:pt x="3688" y="18117"/>
                  <a:pt x="4002" y="18117"/>
                </a:cubicBezTo>
                <a:lnTo>
                  <a:pt x="17628" y="18117"/>
                </a:lnTo>
                <a:cubicBezTo>
                  <a:pt x="18564" y="18117"/>
                  <a:pt x="19325" y="17356"/>
                  <a:pt x="19325" y="16420"/>
                </a:cubicBezTo>
                <a:lnTo>
                  <a:pt x="19325" y="1701"/>
                </a:lnTo>
                <a:cubicBezTo>
                  <a:pt x="19325" y="762"/>
                  <a:pt x="18564" y="1"/>
                  <a:pt x="1762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435D74"/>
              </a:solidFill>
              <a:effectLst/>
              <a:uLnTx/>
              <a:uFillTx/>
              <a:cs typeface="+mn-ea"/>
              <a:sym typeface="+mn-lt"/>
            </a:endParaRPr>
          </a:p>
        </p:txBody>
      </p:sp>
      <p:sp>
        <p:nvSpPr>
          <p:cNvPr id="548" name="Google Shape;548;p28"/>
          <p:cNvSpPr/>
          <p:nvPr/>
        </p:nvSpPr>
        <p:spPr>
          <a:xfrm>
            <a:off x="2351134" y="2640372"/>
            <a:ext cx="581122" cy="544750"/>
          </a:xfrm>
          <a:custGeom>
            <a:avLst/>
            <a:gdLst/>
            <a:ahLst/>
            <a:cxnLst/>
            <a:rect l="l" t="t" r="r" b="b"/>
            <a:pathLst>
              <a:path w="19326" h="18118" extrusionOk="0">
                <a:moveTo>
                  <a:pt x="17628" y="1133"/>
                </a:moveTo>
                <a:cubicBezTo>
                  <a:pt x="17939" y="1133"/>
                  <a:pt x="18193" y="1387"/>
                  <a:pt x="18193" y="1701"/>
                </a:cubicBezTo>
                <a:lnTo>
                  <a:pt x="18193" y="11324"/>
                </a:lnTo>
                <a:lnTo>
                  <a:pt x="1133" y="11324"/>
                </a:lnTo>
                <a:lnTo>
                  <a:pt x="1133" y="1701"/>
                </a:lnTo>
                <a:cubicBezTo>
                  <a:pt x="1133" y="1387"/>
                  <a:pt x="1387" y="1133"/>
                  <a:pt x="1701" y="1133"/>
                </a:cubicBezTo>
                <a:close/>
                <a:moveTo>
                  <a:pt x="18193" y="12456"/>
                </a:moveTo>
                <a:lnTo>
                  <a:pt x="18193" y="13024"/>
                </a:lnTo>
                <a:cubicBezTo>
                  <a:pt x="18193" y="13335"/>
                  <a:pt x="17939" y="13588"/>
                  <a:pt x="17628" y="13588"/>
                </a:cubicBezTo>
                <a:lnTo>
                  <a:pt x="1701" y="13588"/>
                </a:lnTo>
                <a:cubicBezTo>
                  <a:pt x="1387" y="13588"/>
                  <a:pt x="1133" y="13335"/>
                  <a:pt x="1133" y="13024"/>
                </a:cubicBezTo>
                <a:lnTo>
                  <a:pt x="1133" y="12456"/>
                </a:lnTo>
                <a:close/>
                <a:moveTo>
                  <a:pt x="11520" y="14720"/>
                </a:moveTo>
                <a:lnTo>
                  <a:pt x="12275" y="16985"/>
                </a:lnTo>
                <a:lnTo>
                  <a:pt x="7051" y="16985"/>
                </a:lnTo>
                <a:lnTo>
                  <a:pt x="7806" y="14720"/>
                </a:lnTo>
                <a:close/>
                <a:moveTo>
                  <a:pt x="1701" y="1"/>
                </a:moveTo>
                <a:cubicBezTo>
                  <a:pt x="762" y="1"/>
                  <a:pt x="1" y="762"/>
                  <a:pt x="1" y="1701"/>
                </a:cubicBezTo>
                <a:lnTo>
                  <a:pt x="1" y="13024"/>
                </a:lnTo>
                <a:cubicBezTo>
                  <a:pt x="1" y="13960"/>
                  <a:pt x="762" y="14720"/>
                  <a:pt x="1701" y="14720"/>
                </a:cubicBezTo>
                <a:lnTo>
                  <a:pt x="6614" y="14720"/>
                </a:lnTo>
                <a:lnTo>
                  <a:pt x="5859" y="16985"/>
                </a:lnTo>
                <a:lnTo>
                  <a:pt x="4002" y="16985"/>
                </a:lnTo>
                <a:cubicBezTo>
                  <a:pt x="3688" y="16985"/>
                  <a:pt x="3437" y="17239"/>
                  <a:pt x="3437" y="17553"/>
                </a:cubicBezTo>
                <a:cubicBezTo>
                  <a:pt x="3437" y="17864"/>
                  <a:pt x="3688" y="18117"/>
                  <a:pt x="4002" y="18117"/>
                </a:cubicBezTo>
                <a:lnTo>
                  <a:pt x="15325" y="18117"/>
                </a:lnTo>
                <a:cubicBezTo>
                  <a:pt x="15639" y="18117"/>
                  <a:pt x="15889" y="17864"/>
                  <a:pt x="15889" y="17553"/>
                </a:cubicBezTo>
                <a:cubicBezTo>
                  <a:pt x="15889" y="17239"/>
                  <a:pt x="15639" y="16985"/>
                  <a:pt x="15325" y="16985"/>
                </a:cubicBezTo>
                <a:lnTo>
                  <a:pt x="13468" y="16985"/>
                </a:lnTo>
                <a:lnTo>
                  <a:pt x="12713" y="14720"/>
                </a:lnTo>
                <a:lnTo>
                  <a:pt x="17628" y="14720"/>
                </a:lnTo>
                <a:cubicBezTo>
                  <a:pt x="18565" y="14720"/>
                  <a:pt x="19325" y="13960"/>
                  <a:pt x="19325" y="13024"/>
                </a:cubicBezTo>
                <a:lnTo>
                  <a:pt x="19325" y="1701"/>
                </a:lnTo>
                <a:cubicBezTo>
                  <a:pt x="19325" y="762"/>
                  <a:pt x="18565" y="1"/>
                  <a:pt x="1762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435D74"/>
              </a:solidFill>
              <a:effectLst/>
              <a:uLnTx/>
              <a:uFillTx/>
              <a:cs typeface="+mn-ea"/>
              <a:sym typeface="+mn-lt"/>
            </a:endParaRPr>
          </a:p>
        </p:txBody>
      </p:sp>
      <p:sp>
        <p:nvSpPr>
          <p:cNvPr id="20" name="Synergistically utilize technically sound portals with frictionless chains. Dramatically customize…"/>
          <p:cNvSpPr txBox="1"/>
          <p:nvPr/>
        </p:nvSpPr>
        <p:spPr>
          <a:xfrm>
            <a:off x="3371826" y="3610838"/>
            <a:ext cx="5829324" cy="830997"/>
          </a:xfrm>
          <a:prstGeom prst="rect">
            <a:avLst/>
          </a:prstGeom>
          <a:ln w="12700">
            <a:miter lim="400000"/>
          </a:ln>
        </p:spPr>
        <p:txBody>
          <a:bodyPr wrap="square" lIns="0" tIns="0" rIns="0" bIns="0" anchor="ctr">
            <a:spAutoFit/>
          </a:bodyPr>
          <a:lstStyle>
            <a:defPPr>
              <a:defRPr lang="en-US"/>
            </a:defPPr>
            <a:lvl1pPr defTabSz="412750" hangingPunct="0">
              <a:lnSpc>
                <a:spcPct val="150000"/>
              </a:lnSpc>
              <a:defRPr sz="1200" b="0" kern="0">
                <a:solidFill>
                  <a:schemeClr val="bg1"/>
                </a:solidFill>
                <a:latin typeface="微软雅黑" panose="020B0503020204020204" pitchFamily="34" charset="-122"/>
                <a:ea typeface="微软雅黑" panose="020B0503020204020204" pitchFamily="34" charset="-122"/>
                <a:cs typeface="+mn-ea"/>
              </a:defRPr>
            </a:lvl1pPr>
          </a:lstStyle>
          <a:p>
            <a:r>
              <a:rPr dirty="0">
                <a:sym typeface="+mn-lt"/>
              </a:rPr>
              <a:t>Synergistically utilize technically sound portals with</a:t>
            </a:r>
            <a:r>
              <a:rPr lang="en-US" dirty="0">
                <a:sym typeface="+mn-lt"/>
              </a:rPr>
              <a:t>,</a:t>
            </a:r>
            <a:r>
              <a:rPr lang="en-US" altLang="zh-CN" dirty="0">
                <a:sym typeface="+mn-lt"/>
              </a:rPr>
              <a:t> Synergistically utilize technically sound, , Synergistically utilize technically, Synergistically utilize technically sound portals with, Synergistically utilize technically</a:t>
            </a:r>
            <a:endParaRPr lang="en-US" altLang="zh-CN" dirty="0">
              <a:sym typeface="+mn-lt"/>
            </a:endParaRPr>
          </a:p>
        </p:txBody>
      </p:sp>
      <p:grpSp>
        <p:nvGrpSpPr>
          <p:cNvPr id="34" name="组合 33"/>
          <p:cNvGrpSpPr/>
          <p:nvPr/>
        </p:nvGrpSpPr>
        <p:grpSpPr>
          <a:xfrm>
            <a:off x="1471872" y="660365"/>
            <a:ext cx="3465888" cy="656039"/>
            <a:chOff x="963832" y="1906354"/>
            <a:chExt cx="4126328" cy="781050"/>
          </a:xfrm>
        </p:grpSpPr>
        <p:sp>
          <p:nvSpPr>
            <p:cNvPr id="35" name="Rounded Rectangle 23"/>
            <p:cNvSpPr/>
            <p:nvPr/>
          </p:nvSpPr>
          <p:spPr>
            <a:xfrm>
              <a:off x="963832" y="1991889"/>
              <a:ext cx="4126328" cy="679673"/>
            </a:xfrm>
            <a:prstGeom prst="roundRect">
              <a:avLst>
                <a:gd name="adj" fmla="val 50000"/>
              </a:avLst>
            </a:prstGeom>
            <a:solidFill>
              <a:srgbClr val="264CD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rgbClr val="FFFFFF"/>
                </a:solidFill>
                <a:effectLst/>
                <a:uLnTx/>
                <a:uFillTx/>
                <a:cs typeface="+mn-ea"/>
                <a:sym typeface="+mn-lt"/>
              </a:endParaRPr>
            </a:p>
          </p:txBody>
        </p:sp>
        <p:sp>
          <p:nvSpPr>
            <p:cNvPr id="36" name="Oval 24"/>
            <p:cNvSpPr/>
            <p:nvPr/>
          </p:nvSpPr>
          <p:spPr>
            <a:xfrm>
              <a:off x="972245" y="1906354"/>
              <a:ext cx="781050" cy="781050"/>
            </a:xfrm>
            <a:prstGeom prst="ellipse">
              <a:avLst/>
            </a:prstGeom>
            <a:solidFill>
              <a:srgbClr val="FFFFFF"/>
            </a:solidFill>
            <a:ln w="12700" cap="flat" cmpd="sng" algn="ctr">
              <a:noFill/>
              <a:prstDash val="solid"/>
              <a:miter lim="800000"/>
            </a:ln>
            <a:effectLst>
              <a:outerShdw blurRad="749300" dist="381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rgbClr val="FFFFFF"/>
                </a:solidFill>
                <a:effectLst/>
                <a:uLnTx/>
                <a:uFillTx/>
                <a:cs typeface="+mn-ea"/>
                <a:sym typeface="+mn-lt"/>
              </a:endParaRPr>
            </a:p>
          </p:txBody>
        </p:sp>
        <p:sp>
          <p:nvSpPr>
            <p:cNvPr id="37" name="文本框 36"/>
            <p:cNvSpPr txBox="1"/>
            <p:nvPr/>
          </p:nvSpPr>
          <p:spPr>
            <a:xfrm>
              <a:off x="1823588" y="2120554"/>
              <a:ext cx="3013058" cy="476353"/>
            </a:xfrm>
            <a:prstGeom prst="rect">
              <a:avLst/>
            </a:prstGeom>
            <a:noFill/>
          </p:spPr>
          <p:txBody>
            <a:bodyPr wrap="square" rtlCol="0">
              <a:spAutoFit/>
            </a:bodyPr>
            <a:lstStyle/>
            <a:p>
              <a:r>
                <a:rPr lang="zh-CN" altLang="en-US" sz="2000" dirty="0">
                  <a:solidFill>
                    <a:schemeClr val="bg1"/>
                  </a:solidFill>
                  <a:latin typeface="+mn-ea"/>
                  <a:cs typeface="+mn-ea"/>
                  <a:sym typeface="+mn-lt"/>
                </a:rPr>
                <a:t>信息确认及签名</a:t>
              </a:r>
              <a:endParaRPr lang="zh-CN" altLang="en-US" sz="2000" dirty="0">
                <a:solidFill>
                  <a:schemeClr val="bg1"/>
                </a:solidFill>
                <a:latin typeface="+mn-ea"/>
                <a:cs typeface="+mn-ea"/>
                <a:sym typeface="+mn-lt"/>
              </a:endParaRPr>
            </a:p>
          </p:txBody>
        </p:sp>
      </p:grpSp>
      <p:sp>
        <p:nvSpPr>
          <p:cNvPr id="38" name="iS1îḋe"/>
          <p:cNvSpPr/>
          <p:nvPr/>
        </p:nvSpPr>
        <p:spPr bwMode="auto">
          <a:xfrm>
            <a:off x="1666951" y="863289"/>
            <a:ext cx="336252" cy="232968"/>
          </a:xfrm>
          <a:custGeom>
            <a:avLst/>
            <a:gdLst>
              <a:gd name="connsiteX0" fmla="*/ 151822 w 607427"/>
              <a:gd name="connsiteY0" fmla="*/ 226797 h 420852"/>
              <a:gd name="connsiteX1" fmla="*/ 237172 w 607427"/>
              <a:gd name="connsiteY1" fmla="*/ 226797 h 420852"/>
              <a:gd name="connsiteX2" fmla="*/ 237172 w 607427"/>
              <a:gd name="connsiteY2" fmla="*/ 316353 h 420852"/>
              <a:gd name="connsiteX3" fmla="*/ 248668 w 607427"/>
              <a:gd name="connsiteY3" fmla="*/ 327940 h 420852"/>
              <a:gd name="connsiteX4" fmla="*/ 270900 w 607427"/>
              <a:gd name="connsiteY4" fmla="*/ 327940 h 420852"/>
              <a:gd name="connsiteX5" fmla="*/ 223616 w 607427"/>
              <a:gd name="connsiteY5" fmla="*/ 385441 h 420852"/>
              <a:gd name="connsiteX6" fmla="*/ 194443 w 607427"/>
              <a:gd name="connsiteY6" fmla="*/ 420852 h 420852"/>
              <a:gd name="connsiteX7" fmla="*/ 165378 w 607427"/>
              <a:gd name="connsiteY7" fmla="*/ 385441 h 420852"/>
              <a:gd name="connsiteX8" fmla="*/ 117985 w 607427"/>
              <a:gd name="connsiteY8" fmla="*/ 327940 h 420852"/>
              <a:gd name="connsiteX9" fmla="*/ 140217 w 607427"/>
              <a:gd name="connsiteY9" fmla="*/ 327940 h 420852"/>
              <a:gd name="connsiteX10" fmla="*/ 151822 w 607427"/>
              <a:gd name="connsiteY10" fmla="*/ 316353 h 420852"/>
              <a:gd name="connsiteX11" fmla="*/ 388357 w 607427"/>
              <a:gd name="connsiteY11" fmla="*/ 91100 h 420852"/>
              <a:gd name="connsiteX12" fmla="*/ 464814 w 607427"/>
              <a:gd name="connsiteY12" fmla="*/ 184012 h 420852"/>
              <a:gd name="connsiteX13" fmla="*/ 442582 w 607427"/>
              <a:gd name="connsiteY13" fmla="*/ 184012 h 420852"/>
              <a:gd name="connsiteX14" fmla="*/ 430977 w 607427"/>
              <a:gd name="connsiteY14" fmla="*/ 195599 h 420852"/>
              <a:gd name="connsiteX15" fmla="*/ 430977 w 607427"/>
              <a:gd name="connsiteY15" fmla="*/ 285155 h 420852"/>
              <a:gd name="connsiteX16" fmla="*/ 345627 w 607427"/>
              <a:gd name="connsiteY16" fmla="*/ 285155 h 420852"/>
              <a:gd name="connsiteX17" fmla="*/ 345627 w 607427"/>
              <a:gd name="connsiteY17" fmla="*/ 195599 h 420852"/>
              <a:gd name="connsiteX18" fmla="*/ 334131 w 607427"/>
              <a:gd name="connsiteY18" fmla="*/ 184012 h 420852"/>
              <a:gd name="connsiteX19" fmla="*/ 311899 w 607427"/>
              <a:gd name="connsiteY19" fmla="*/ 184012 h 420852"/>
              <a:gd name="connsiteX20" fmla="*/ 388359 w 607427"/>
              <a:gd name="connsiteY20" fmla="*/ 61296 h 420852"/>
              <a:gd name="connsiteX21" fmla="*/ 379357 w 607427"/>
              <a:gd name="connsiteY21" fmla="*/ 65520 h 420852"/>
              <a:gd name="connsiteX22" fmla="*/ 278499 w 607427"/>
              <a:gd name="connsiteY22" fmla="*/ 188220 h 420852"/>
              <a:gd name="connsiteX23" fmla="*/ 276981 w 607427"/>
              <a:gd name="connsiteY23" fmla="*/ 200457 h 420852"/>
              <a:gd name="connsiteX24" fmla="*/ 287392 w 607427"/>
              <a:gd name="connsiteY24" fmla="*/ 207172 h 420852"/>
              <a:gd name="connsiteX25" fmla="*/ 322530 w 607427"/>
              <a:gd name="connsiteY25" fmla="*/ 207172 h 420852"/>
              <a:gd name="connsiteX26" fmla="*/ 322530 w 607427"/>
              <a:gd name="connsiteY26" fmla="*/ 296625 h 420852"/>
              <a:gd name="connsiteX27" fmla="*/ 334134 w 607427"/>
              <a:gd name="connsiteY27" fmla="*/ 308212 h 420852"/>
              <a:gd name="connsiteX28" fmla="*/ 442583 w 607427"/>
              <a:gd name="connsiteY28" fmla="*/ 308212 h 420852"/>
              <a:gd name="connsiteX29" fmla="*/ 454079 w 607427"/>
              <a:gd name="connsiteY29" fmla="*/ 296625 h 420852"/>
              <a:gd name="connsiteX30" fmla="*/ 454079 w 607427"/>
              <a:gd name="connsiteY30" fmla="*/ 207172 h 420852"/>
              <a:gd name="connsiteX31" fmla="*/ 489217 w 607427"/>
              <a:gd name="connsiteY31" fmla="*/ 207172 h 420852"/>
              <a:gd name="connsiteX32" fmla="*/ 489325 w 607427"/>
              <a:gd name="connsiteY32" fmla="*/ 207172 h 420852"/>
              <a:gd name="connsiteX33" fmla="*/ 500821 w 607427"/>
              <a:gd name="connsiteY33" fmla="*/ 195584 h 420852"/>
              <a:gd name="connsiteX34" fmla="*/ 497784 w 607427"/>
              <a:gd name="connsiteY34" fmla="*/ 187678 h 420852"/>
              <a:gd name="connsiteX35" fmla="*/ 397251 w 607427"/>
              <a:gd name="connsiteY35" fmla="*/ 65520 h 420852"/>
              <a:gd name="connsiteX36" fmla="*/ 388359 w 607427"/>
              <a:gd name="connsiteY36" fmla="*/ 61296 h 420852"/>
              <a:gd name="connsiteX37" fmla="*/ 336628 w 607427"/>
              <a:gd name="connsiteY37" fmla="*/ 0 h 420852"/>
              <a:gd name="connsiteX38" fmla="*/ 444752 w 607427"/>
              <a:gd name="connsiteY38" fmla="*/ 77107 h 420852"/>
              <a:gd name="connsiteX39" fmla="*/ 550925 w 607427"/>
              <a:gd name="connsiteY39" fmla="*/ 190927 h 420852"/>
              <a:gd name="connsiteX40" fmla="*/ 548105 w 607427"/>
              <a:gd name="connsiteY40" fmla="*/ 216052 h 420852"/>
              <a:gd name="connsiteX41" fmla="*/ 607427 w 607427"/>
              <a:gd name="connsiteY41" fmla="*/ 316118 h 420852"/>
              <a:gd name="connsiteX42" fmla="*/ 607427 w 607427"/>
              <a:gd name="connsiteY42" fmla="*/ 316876 h 420852"/>
              <a:gd name="connsiteX43" fmla="*/ 537694 w 607427"/>
              <a:gd name="connsiteY43" fmla="*/ 385428 h 420852"/>
              <a:gd name="connsiteX44" fmla="*/ 253555 w 607427"/>
              <a:gd name="connsiteY44" fmla="*/ 385428 h 420852"/>
              <a:gd name="connsiteX45" fmla="*/ 304310 w 607427"/>
              <a:gd name="connsiteY45" fmla="*/ 323699 h 420852"/>
              <a:gd name="connsiteX46" fmla="*/ 305828 w 607427"/>
              <a:gd name="connsiteY46" fmla="*/ 311353 h 420852"/>
              <a:gd name="connsiteX47" fmla="*/ 295417 w 607427"/>
              <a:gd name="connsiteY47" fmla="*/ 304747 h 420852"/>
              <a:gd name="connsiteX48" fmla="*/ 260279 w 607427"/>
              <a:gd name="connsiteY48" fmla="*/ 304747 h 420852"/>
              <a:gd name="connsiteX49" fmla="*/ 260279 w 607427"/>
              <a:gd name="connsiteY49" fmla="*/ 215294 h 420852"/>
              <a:gd name="connsiteX50" fmla="*/ 248675 w 607427"/>
              <a:gd name="connsiteY50" fmla="*/ 203706 h 420852"/>
              <a:gd name="connsiteX51" fmla="*/ 140226 w 607427"/>
              <a:gd name="connsiteY51" fmla="*/ 203706 h 420852"/>
              <a:gd name="connsiteX52" fmla="*/ 128730 w 607427"/>
              <a:gd name="connsiteY52" fmla="*/ 215294 h 420852"/>
              <a:gd name="connsiteX53" fmla="*/ 128730 w 607427"/>
              <a:gd name="connsiteY53" fmla="*/ 304747 h 420852"/>
              <a:gd name="connsiteX54" fmla="*/ 93592 w 607427"/>
              <a:gd name="connsiteY54" fmla="*/ 304747 h 420852"/>
              <a:gd name="connsiteX55" fmla="*/ 83073 w 607427"/>
              <a:gd name="connsiteY55" fmla="*/ 311353 h 420852"/>
              <a:gd name="connsiteX56" fmla="*/ 84591 w 607427"/>
              <a:gd name="connsiteY56" fmla="*/ 323699 h 420852"/>
              <a:gd name="connsiteX57" fmla="*/ 135454 w 607427"/>
              <a:gd name="connsiteY57" fmla="*/ 385428 h 420852"/>
              <a:gd name="connsiteX58" fmla="*/ 72987 w 607427"/>
              <a:gd name="connsiteY58" fmla="*/ 385428 h 420852"/>
              <a:gd name="connsiteX59" fmla="*/ 9652 w 607427"/>
              <a:gd name="connsiteY59" fmla="*/ 344600 h 420852"/>
              <a:gd name="connsiteX60" fmla="*/ 0 w 607427"/>
              <a:gd name="connsiteY60" fmla="*/ 298791 h 420852"/>
              <a:gd name="connsiteX61" fmla="*/ 75047 w 607427"/>
              <a:gd name="connsiteY61" fmla="*/ 191685 h 420852"/>
              <a:gd name="connsiteX62" fmla="*/ 71035 w 607427"/>
              <a:gd name="connsiteY62" fmla="*/ 162012 h 420852"/>
              <a:gd name="connsiteX63" fmla="*/ 178942 w 607427"/>
              <a:gd name="connsiteY63" fmla="*/ 47975 h 420852"/>
              <a:gd name="connsiteX64" fmla="*/ 236204 w 607427"/>
              <a:gd name="connsiteY64" fmla="*/ 59671 h 420852"/>
              <a:gd name="connsiteX65" fmla="*/ 336628 w 607427"/>
              <a:gd name="connsiteY65" fmla="*/ 0 h 42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7427" h="420852">
                <a:moveTo>
                  <a:pt x="151822" y="226797"/>
                </a:moveTo>
                <a:lnTo>
                  <a:pt x="237172" y="226797"/>
                </a:lnTo>
                <a:lnTo>
                  <a:pt x="237172" y="316353"/>
                </a:lnTo>
                <a:cubicBezTo>
                  <a:pt x="237172" y="322742"/>
                  <a:pt x="242269" y="327940"/>
                  <a:pt x="248668" y="327940"/>
                </a:cubicBezTo>
                <a:lnTo>
                  <a:pt x="270900" y="327940"/>
                </a:lnTo>
                <a:lnTo>
                  <a:pt x="223616" y="385441"/>
                </a:lnTo>
                <a:lnTo>
                  <a:pt x="194443" y="420852"/>
                </a:lnTo>
                <a:lnTo>
                  <a:pt x="165378" y="385441"/>
                </a:lnTo>
                <a:lnTo>
                  <a:pt x="117985" y="327940"/>
                </a:lnTo>
                <a:lnTo>
                  <a:pt x="140217" y="327940"/>
                </a:lnTo>
                <a:cubicBezTo>
                  <a:pt x="146616" y="327940"/>
                  <a:pt x="151822" y="322742"/>
                  <a:pt x="151822" y="316353"/>
                </a:cubicBezTo>
                <a:close/>
                <a:moveTo>
                  <a:pt x="388357" y="91100"/>
                </a:moveTo>
                <a:lnTo>
                  <a:pt x="464814" y="184012"/>
                </a:lnTo>
                <a:lnTo>
                  <a:pt x="442582" y="184012"/>
                </a:lnTo>
                <a:cubicBezTo>
                  <a:pt x="436183" y="184012"/>
                  <a:pt x="430977" y="189210"/>
                  <a:pt x="430977" y="195599"/>
                </a:cubicBezTo>
                <a:lnTo>
                  <a:pt x="430977" y="285155"/>
                </a:lnTo>
                <a:lnTo>
                  <a:pt x="345627" y="285155"/>
                </a:lnTo>
                <a:lnTo>
                  <a:pt x="345627" y="195599"/>
                </a:lnTo>
                <a:cubicBezTo>
                  <a:pt x="345627" y="189210"/>
                  <a:pt x="340530" y="184012"/>
                  <a:pt x="334131" y="184012"/>
                </a:cubicBezTo>
                <a:lnTo>
                  <a:pt x="311899" y="184012"/>
                </a:lnTo>
                <a:close/>
                <a:moveTo>
                  <a:pt x="388359" y="61296"/>
                </a:moveTo>
                <a:cubicBezTo>
                  <a:pt x="384888" y="61296"/>
                  <a:pt x="381635" y="62812"/>
                  <a:pt x="379357" y="65520"/>
                </a:cubicBezTo>
                <a:lnTo>
                  <a:pt x="278499" y="188220"/>
                </a:lnTo>
                <a:cubicBezTo>
                  <a:pt x="275571" y="191685"/>
                  <a:pt x="275029" y="196450"/>
                  <a:pt x="276981" y="200457"/>
                </a:cubicBezTo>
                <a:cubicBezTo>
                  <a:pt x="278824" y="204572"/>
                  <a:pt x="282945" y="207172"/>
                  <a:pt x="287392" y="207172"/>
                </a:cubicBezTo>
                <a:lnTo>
                  <a:pt x="322530" y="207172"/>
                </a:lnTo>
                <a:lnTo>
                  <a:pt x="322530" y="296625"/>
                </a:lnTo>
                <a:cubicBezTo>
                  <a:pt x="322530" y="303014"/>
                  <a:pt x="327735" y="308212"/>
                  <a:pt x="334134" y="308212"/>
                </a:cubicBezTo>
                <a:lnTo>
                  <a:pt x="442583" y="308212"/>
                </a:lnTo>
                <a:cubicBezTo>
                  <a:pt x="448982" y="308212"/>
                  <a:pt x="454079" y="303014"/>
                  <a:pt x="454079" y="296625"/>
                </a:cubicBezTo>
                <a:lnTo>
                  <a:pt x="454079" y="207172"/>
                </a:lnTo>
                <a:lnTo>
                  <a:pt x="489217" y="207172"/>
                </a:lnTo>
                <a:lnTo>
                  <a:pt x="489325" y="207172"/>
                </a:lnTo>
                <a:cubicBezTo>
                  <a:pt x="495724" y="207172"/>
                  <a:pt x="500821" y="201973"/>
                  <a:pt x="500821" y="195584"/>
                </a:cubicBezTo>
                <a:cubicBezTo>
                  <a:pt x="500821" y="192552"/>
                  <a:pt x="499628" y="189736"/>
                  <a:pt x="497784" y="187678"/>
                </a:cubicBezTo>
                <a:lnTo>
                  <a:pt x="397251" y="65520"/>
                </a:lnTo>
                <a:cubicBezTo>
                  <a:pt x="395082" y="62812"/>
                  <a:pt x="391829" y="61296"/>
                  <a:pt x="388359" y="61296"/>
                </a:cubicBezTo>
                <a:close/>
                <a:moveTo>
                  <a:pt x="336628" y="0"/>
                </a:moveTo>
                <a:cubicBezTo>
                  <a:pt x="386732" y="0"/>
                  <a:pt x="429353" y="32272"/>
                  <a:pt x="444752" y="77107"/>
                </a:cubicBezTo>
                <a:cubicBezTo>
                  <a:pt x="504074" y="81223"/>
                  <a:pt x="550925" y="130606"/>
                  <a:pt x="550925" y="190927"/>
                </a:cubicBezTo>
                <a:cubicBezTo>
                  <a:pt x="550925" y="199591"/>
                  <a:pt x="549949" y="208038"/>
                  <a:pt x="548105" y="216052"/>
                </a:cubicBezTo>
                <a:cubicBezTo>
                  <a:pt x="583460" y="235545"/>
                  <a:pt x="607427" y="273016"/>
                  <a:pt x="607427" y="316118"/>
                </a:cubicBezTo>
                <a:lnTo>
                  <a:pt x="607427" y="316876"/>
                </a:lnTo>
                <a:cubicBezTo>
                  <a:pt x="607102" y="354888"/>
                  <a:pt x="575760" y="385428"/>
                  <a:pt x="537694" y="385428"/>
                </a:cubicBezTo>
                <a:lnTo>
                  <a:pt x="253555" y="385428"/>
                </a:lnTo>
                <a:lnTo>
                  <a:pt x="304310" y="323699"/>
                </a:lnTo>
                <a:cubicBezTo>
                  <a:pt x="307130" y="320233"/>
                  <a:pt x="307780" y="315468"/>
                  <a:pt x="305828" y="311353"/>
                </a:cubicBezTo>
                <a:cubicBezTo>
                  <a:pt x="303985" y="307346"/>
                  <a:pt x="299864" y="304747"/>
                  <a:pt x="295417" y="304747"/>
                </a:cubicBezTo>
                <a:lnTo>
                  <a:pt x="260279" y="304747"/>
                </a:lnTo>
                <a:lnTo>
                  <a:pt x="260279" y="215294"/>
                </a:lnTo>
                <a:cubicBezTo>
                  <a:pt x="260279" y="208904"/>
                  <a:pt x="255074" y="203706"/>
                  <a:pt x="248675" y="203706"/>
                </a:cubicBezTo>
                <a:lnTo>
                  <a:pt x="140226" y="203706"/>
                </a:lnTo>
                <a:cubicBezTo>
                  <a:pt x="133827" y="203706"/>
                  <a:pt x="128730" y="208904"/>
                  <a:pt x="128730" y="215294"/>
                </a:cubicBezTo>
                <a:lnTo>
                  <a:pt x="128730" y="304747"/>
                </a:lnTo>
                <a:lnTo>
                  <a:pt x="93592" y="304747"/>
                </a:lnTo>
                <a:cubicBezTo>
                  <a:pt x="89037" y="304747"/>
                  <a:pt x="85025" y="307346"/>
                  <a:pt x="83073" y="311353"/>
                </a:cubicBezTo>
                <a:cubicBezTo>
                  <a:pt x="81120" y="315468"/>
                  <a:pt x="81771" y="320233"/>
                  <a:pt x="84591" y="323699"/>
                </a:cubicBezTo>
                <a:lnTo>
                  <a:pt x="135454" y="385428"/>
                </a:lnTo>
                <a:lnTo>
                  <a:pt x="72987" y="385428"/>
                </a:lnTo>
                <a:cubicBezTo>
                  <a:pt x="45657" y="385428"/>
                  <a:pt x="20605" y="369617"/>
                  <a:pt x="9652" y="344600"/>
                </a:cubicBezTo>
                <a:cubicBezTo>
                  <a:pt x="3470" y="330630"/>
                  <a:pt x="0" y="315143"/>
                  <a:pt x="0" y="298791"/>
                </a:cubicBezTo>
                <a:cubicBezTo>
                  <a:pt x="0" y="249624"/>
                  <a:pt x="31234" y="207605"/>
                  <a:pt x="75047" y="191685"/>
                </a:cubicBezTo>
                <a:cubicBezTo>
                  <a:pt x="72444" y="182155"/>
                  <a:pt x="71035" y="172300"/>
                  <a:pt x="71035" y="162012"/>
                </a:cubicBezTo>
                <a:cubicBezTo>
                  <a:pt x="71035" y="101041"/>
                  <a:pt x="117993" y="51224"/>
                  <a:pt x="178942" y="47975"/>
                </a:cubicBezTo>
                <a:cubicBezTo>
                  <a:pt x="199548" y="46784"/>
                  <a:pt x="219068" y="51224"/>
                  <a:pt x="236204" y="59671"/>
                </a:cubicBezTo>
                <a:cubicBezTo>
                  <a:pt x="255616" y="24150"/>
                  <a:pt x="293248" y="0"/>
                  <a:pt x="336628" y="0"/>
                </a:cubicBezTo>
                <a:close/>
              </a:path>
            </a:pathLst>
          </a:custGeom>
          <a:solidFill>
            <a:srgbClr val="264C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lt1"/>
              </a:solidFill>
              <a:cs typeface="+mn-ea"/>
              <a:sym typeface="+mn-lt"/>
            </a:endParaRPr>
          </a:p>
        </p:txBody>
      </p:sp>
      <p:sp>
        <p:nvSpPr>
          <p:cNvPr id="39" name="Synergistically utilize technically sound portals with frictionless chains. Dramatically customize…"/>
          <p:cNvSpPr txBox="1"/>
          <p:nvPr/>
        </p:nvSpPr>
        <p:spPr>
          <a:xfrm>
            <a:off x="1835078" y="1391625"/>
            <a:ext cx="10155640" cy="830997"/>
          </a:xfrm>
          <a:prstGeom prst="rect">
            <a:avLst/>
          </a:prstGeom>
          <a:ln w="12700">
            <a:miter lim="400000"/>
          </a:ln>
        </p:spPr>
        <p:txBody>
          <a:bodyPr wrap="square" lIns="0" tIns="0" rIns="0" bIns="0" anchor="ctr">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考生收到院校初审结论后，</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在地址栏</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输入</a:t>
            </a:r>
            <a:r>
              <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(http://ea.hainan.gov.cn</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，进入“</a:t>
            </a:r>
            <a:r>
              <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2024</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年海南省高职分类招生报名系统”</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，需认真核对系统中考生报名信息表，核对无误后点击</a:t>
            </a:r>
            <a:r>
              <a:rPr lang="en-US" altLang="zh-CN"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人脸对比</a:t>
            </a:r>
            <a:r>
              <a:rPr lang="en-US" altLang="zh-CN"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，手机扫描系统给到的二维码进入人脸比对页面，根据系统提示点击</a:t>
            </a:r>
            <a:r>
              <a:rPr lang="en-US" altLang="zh-CN"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在线拍照</a:t>
            </a:r>
            <a:r>
              <a:rPr lang="en-US" altLang="zh-CN"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如比对不通过请到电脑端重新上传照片；对比成功后仔细阅读</a:t>
            </a:r>
            <a:r>
              <a:rPr lang="en-US" altLang="zh-CN"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考生提交材料清单及诚信承诺书</a:t>
            </a:r>
            <a:r>
              <a:rPr lang="en-US" altLang="zh-CN"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，确认无误后点击</a:t>
            </a:r>
            <a:r>
              <a:rPr lang="en-US" altLang="zh-CN"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签名</a:t>
            </a:r>
            <a:r>
              <a:rPr lang="en-US" altLang="zh-CN"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，手机扫描二维码完成在线签名。</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775" y="3647756"/>
            <a:ext cx="3670174" cy="2154064"/>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0023" y="3479248"/>
            <a:ext cx="1756519" cy="312321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7776" y="3505886"/>
            <a:ext cx="1767487" cy="3082826"/>
          </a:xfrm>
          <a:prstGeom prst="rect">
            <a:avLst/>
          </a:prstGeom>
        </p:spPr>
      </p:pic>
      <p:pic>
        <p:nvPicPr>
          <p:cNvPr id="6" name="图片 5"/>
          <p:cNvPicPr>
            <a:picLocks noChangeAspect="1"/>
          </p:cNvPicPr>
          <p:nvPr/>
        </p:nvPicPr>
        <p:blipFill>
          <a:blip r:embed="rId5"/>
          <a:stretch>
            <a:fillRect/>
          </a:stretch>
        </p:blipFill>
        <p:spPr>
          <a:xfrm>
            <a:off x="7833886" y="3665349"/>
            <a:ext cx="2345759" cy="2831423"/>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2650" y="3505886"/>
            <a:ext cx="1767487" cy="3123177"/>
          </a:xfrm>
          <a:prstGeom prst="rect">
            <a:avLst/>
          </a:prstGeom>
        </p:spPr>
      </p:pic>
      <p:sp>
        <p:nvSpPr>
          <p:cNvPr id="23" name="Synergistically utilize technically sound portals with frictionless chains. Dramatically customize…"/>
          <p:cNvSpPr txBox="1"/>
          <p:nvPr/>
        </p:nvSpPr>
        <p:spPr>
          <a:xfrm>
            <a:off x="730865" y="2773357"/>
            <a:ext cx="1901114" cy="276999"/>
          </a:xfrm>
          <a:prstGeom prst="rect">
            <a:avLst/>
          </a:prstGeom>
          <a:ln w="12700">
            <a:miter lim="400000"/>
          </a:ln>
        </p:spPr>
        <p:txBody>
          <a:bodyPr wrap="square" lIns="0" tIns="0" rIns="0" bIns="0" anchor="ctr">
            <a:spAutoFit/>
          </a:bodyPr>
          <a:lstStyle>
            <a:defPPr>
              <a:defRPr lang="en-US"/>
            </a:defPPr>
            <a:lvl1pPr defTabSz="412750" hangingPunct="0">
              <a:lnSpc>
                <a:spcPct val="150000"/>
              </a:lnSpc>
              <a:defRPr sz="1200" b="0" kern="0">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r>
              <a:rPr lang="zh-CN" altLang="en-US" b="1" dirty="0" smtClean="0">
                <a:sym typeface="+mn-lt"/>
              </a:rPr>
              <a:t>第 </a:t>
            </a:r>
            <a:r>
              <a:rPr lang="en-US" altLang="zh-CN" b="1" dirty="0" smtClean="0">
                <a:sym typeface="+mn-lt"/>
              </a:rPr>
              <a:t>1 </a:t>
            </a:r>
            <a:r>
              <a:rPr lang="zh-CN" altLang="en-US" b="1" dirty="0" smtClean="0">
                <a:sym typeface="+mn-lt"/>
              </a:rPr>
              <a:t>步：信息确认</a:t>
            </a:r>
            <a:endParaRPr lang="en-US" altLang="zh-CN" dirty="0">
              <a:sym typeface="+mn-lt"/>
            </a:endParaRPr>
          </a:p>
        </p:txBody>
      </p:sp>
      <p:sp>
        <p:nvSpPr>
          <p:cNvPr id="24" name="Synergistically utilize technically sound portals with frictionless chains. Dramatically customize…"/>
          <p:cNvSpPr txBox="1"/>
          <p:nvPr/>
        </p:nvSpPr>
        <p:spPr>
          <a:xfrm>
            <a:off x="4663381" y="2783142"/>
            <a:ext cx="1901114" cy="276999"/>
          </a:xfrm>
          <a:prstGeom prst="rect">
            <a:avLst/>
          </a:prstGeom>
          <a:ln w="12700">
            <a:miter lim="400000"/>
          </a:ln>
        </p:spPr>
        <p:txBody>
          <a:bodyPr wrap="square" lIns="0" tIns="0" rIns="0" bIns="0" anchor="ctr">
            <a:spAutoFit/>
          </a:bodyPr>
          <a:lstStyle>
            <a:defPPr>
              <a:defRPr lang="en-US"/>
            </a:defPPr>
            <a:lvl1pPr defTabSz="412750" hangingPunct="0">
              <a:lnSpc>
                <a:spcPct val="150000"/>
              </a:lnSpc>
              <a:defRPr sz="1200" b="0" kern="0">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r>
              <a:rPr lang="zh-CN" altLang="en-US" b="1" dirty="0" smtClean="0">
                <a:sym typeface="+mn-lt"/>
              </a:rPr>
              <a:t>第 </a:t>
            </a:r>
            <a:r>
              <a:rPr lang="en-US" altLang="zh-CN" b="1" dirty="0" smtClean="0">
                <a:sym typeface="+mn-lt"/>
              </a:rPr>
              <a:t>2 </a:t>
            </a:r>
            <a:r>
              <a:rPr lang="zh-CN" altLang="en-US" b="1" dirty="0" smtClean="0">
                <a:sym typeface="+mn-lt"/>
              </a:rPr>
              <a:t>步：人脸对比</a:t>
            </a:r>
            <a:endParaRPr lang="en-US" altLang="zh-CN" dirty="0">
              <a:sym typeface="+mn-lt"/>
            </a:endParaRPr>
          </a:p>
        </p:txBody>
      </p:sp>
      <p:sp>
        <p:nvSpPr>
          <p:cNvPr id="25" name="Synergistically utilize technically sound portals with frictionless chains. Dramatically customize…"/>
          <p:cNvSpPr txBox="1"/>
          <p:nvPr/>
        </p:nvSpPr>
        <p:spPr>
          <a:xfrm>
            <a:off x="8567311" y="2773357"/>
            <a:ext cx="1901114" cy="276999"/>
          </a:xfrm>
          <a:prstGeom prst="rect">
            <a:avLst/>
          </a:prstGeom>
          <a:ln w="12700">
            <a:miter lim="400000"/>
          </a:ln>
        </p:spPr>
        <p:txBody>
          <a:bodyPr wrap="square" lIns="0" tIns="0" rIns="0" bIns="0" anchor="ctr">
            <a:spAutoFit/>
          </a:bodyPr>
          <a:lstStyle>
            <a:defPPr>
              <a:defRPr lang="en-US"/>
            </a:defPPr>
            <a:lvl1pPr defTabSz="412750" hangingPunct="0">
              <a:lnSpc>
                <a:spcPct val="150000"/>
              </a:lnSpc>
              <a:defRPr sz="1200" b="0" kern="0">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r>
              <a:rPr lang="zh-CN" altLang="en-US" b="1" dirty="0" smtClean="0">
                <a:sym typeface="+mn-lt"/>
              </a:rPr>
              <a:t>第 </a:t>
            </a:r>
            <a:r>
              <a:rPr lang="en-US" altLang="zh-CN" b="1" dirty="0" smtClean="0">
                <a:sym typeface="+mn-lt"/>
              </a:rPr>
              <a:t>3 </a:t>
            </a:r>
            <a:r>
              <a:rPr lang="zh-CN" altLang="en-US" b="1" dirty="0" smtClean="0">
                <a:sym typeface="+mn-lt"/>
              </a:rPr>
              <a:t>步：在线签名</a:t>
            </a:r>
            <a:endParaRPr lang="en-US" altLang="zh-CN" dirty="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timing>
    <p:tnLst>
      <p:par>
        <p:cTn id="1" dur="indefinite" restart="never" nodeType="tmRoot"/>
      </p:par>
    </p:tnLst>
    <p:bldLst>
      <p:bldP spid="20" grpId="0" animBg="1"/>
      <p:bldP spid="39" grpId="0" animBg="1"/>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92000" cy="6858000"/>
          </a:xfrm>
          <a:prstGeom prst="rect">
            <a:avLst/>
          </a:prstGeom>
        </p:spPr>
      </p:pic>
      <p:grpSp>
        <p:nvGrpSpPr>
          <p:cNvPr id="16" name="组合 15"/>
          <p:cNvGrpSpPr/>
          <p:nvPr/>
        </p:nvGrpSpPr>
        <p:grpSpPr>
          <a:xfrm>
            <a:off x="1471872" y="660365"/>
            <a:ext cx="3465888" cy="656039"/>
            <a:chOff x="963832" y="1906354"/>
            <a:chExt cx="4126328" cy="781050"/>
          </a:xfrm>
        </p:grpSpPr>
        <p:sp>
          <p:nvSpPr>
            <p:cNvPr id="17" name="Rounded Rectangle 23"/>
            <p:cNvSpPr/>
            <p:nvPr/>
          </p:nvSpPr>
          <p:spPr>
            <a:xfrm>
              <a:off x="963832" y="1991889"/>
              <a:ext cx="4126328" cy="679673"/>
            </a:xfrm>
            <a:prstGeom prst="roundRect">
              <a:avLst>
                <a:gd name="adj" fmla="val 50000"/>
              </a:avLst>
            </a:prstGeom>
            <a:solidFill>
              <a:srgbClr val="264CD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rgbClr val="FFFFFF"/>
                </a:solidFill>
                <a:effectLst/>
                <a:uLnTx/>
                <a:uFillTx/>
                <a:cs typeface="+mn-ea"/>
                <a:sym typeface="+mn-lt"/>
              </a:endParaRPr>
            </a:p>
          </p:txBody>
        </p:sp>
        <p:sp>
          <p:nvSpPr>
            <p:cNvPr id="18" name="Oval 24"/>
            <p:cNvSpPr/>
            <p:nvPr/>
          </p:nvSpPr>
          <p:spPr>
            <a:xfrm>
              <a:off x="972245" y="1906354"/>
              <a:ext cx="781050" cy="781050"/>
            </a:xfrm>
            <a:prstGeom prst="ellipse">
              <a:avLst/>
            </a:prstGeom>
            <a:solidFill>
              <a:srgbClr val="FFFFFF"/>
            </a:solidFill>
            <a:ln w="12700" cap="flat" cmpd="sng" algn="ctr">
              <a:noFill/>
              <a:prstDash val="solid"/>
              <a:miter lim="800000"/>
            </a:ln>
            <a:effectLst>
              <a:outerShdw blurRad="749300" dist="381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rgbClr val="FFFFFF"/>
                </a:solidFill>
                <a:effectLst/>
                <a:uLnTx/>
                <a:uFillTx/>
                <a:cs typeface="+mn-ea"/>
                <a:sym typeface="+mn-lt"/>
              </a:endParaRPr>
            </a:p>
          </p:txBody>
        </p:sp>
        <p:sp>
          <p:nvSpPr>
            <p:cNvPr id="19" name="文本框 18"/>
            <p:cNvSpPr txBox="1"/>
            <p:nvPr/>
          </p:nvSpPr>
          <p:spPr>
            <a:xfrm>
              <a:off x="1823588" y="2120554"/>
              <a:ext cx="3013058" cy="476353"/>
            </a:xfrm>
            <a:prstGeom prst="rect">
              <a:avLst/>
            </a:prstGeom>
            <a:noFill/>
          </p:spPr>
          <p:txBody>
            <a:bodyPr wrap="square" rtlCol="0">
              <a:spAutoFit/>
            </a:bodyPr>
            <a:lstStyle/>
            <a:p>
              <a:r>
                <a:rPr lang="zh-CN" altLang="en-US" sz="2000" dirty="0">
                  <a:solidFill>
                    <a:schemeClr val="bg1"/>
                  </a:solidFill>
                  <a:cs typeface="+mn-ea"/>
                  <a:sym typeface="+mn-lt"/>
                </a:rPr>
                <a:t>报名缴费</a:t>
              </a:r>
              <a:endParaRPr lang="zh-CN" altLang="en-US" sz="2000" dirty="0">
                <a:solidFill>
                  <a:schemeClr val="bg1"/>
                </a:solidFill>
                <a:cs typeface="+mn-ea"/>
                <a:sym typeface="+mn-lt"/>
              </a:endParaRPr>
            </a:p>
          </p:txBody>
        </p:sp>
      </p:grpSp>
      <p:sp>
        <p:nvSpPr>
          <p:cNvPr id="20" name="iS1îḋe"/>
          <p:cNvSpPr/>
          <p:nvPr/>
        </p:nvSpPr>
        <p:spPr bwMode="auto">
          <a:xfrm>
            <a:off x="1666951" y="863289"/>
            <a:ext cx="336252" cy="232968"/>
          </a:xfrm>
          <a:custGeom>
            <a:avLst/>
            <a:gdLst>
              <a:gd name="connsiteX0" fmla="*/ 151822 w 607427"/>
              <a:gd name="connsiteY0" fmla="*/ 226797 h 420852"/>
              <a:gd name="connsiteX1" fmla="*/ 237172 w 607427"/>
              <a:gd name="connsiteY1" fmla="*/ 226797 h 420852"/>
              <a:gd name="connsiteX2" fmla="*/ 237172 w 607427"/>
              <a:gd name="connsiteY2" fmla="*/ 316353 h 420852"/>
              <a:gd name="connsiteX3" fmla="*/ 248668 w 607427"/>
              <a:gd name="connsiteY3" fmla="*/ 327940 h 420852"/>
              <a:gd name="connsiteX4" fmla="*/ 270900 w 607427"/>
              <a:gd name="connsiteY4" fmla="*/ 327940 h 420852"/>
              <a:gd name="connsiteX5" fmla="*/ 223616 w 607427"/>
              <a:gd name="connsiteY5" fmla="*/ 385441 h 420852"/>
              <a:gd name="connsiteX6" fmla="*/ 194443 w 607427"/>
              <a:gd name="connsiteY6" fmla="*/ 420852 h 420852"/>
              <a:gd name="connsiteX7" fmla="*/ 165378 w 607427"/>
              <a:gd name="connsiteY7" fmla="*/ 385441 h 420852"/>
              <a:gd name="connsiteX8" fmla="*/ 117985 w 607427"/>
              <a:gd name="connsiteY8" fmla="*/ 327940 h 420852"/>
              <a:gd name="connsiteX9" fmla="*/ 140217 w 607427"/>
              <a:gd name="connsiteY9" fmla="*/ 327940 h 420852"/>
              <a:gd name="connsiteX10" fmla="*/ 151822 w 607427"/>
              <a:gd name="connsiteY10" fmla="*/ 316353 h 420852"/>
              <a:gd name="connsiteX11" fmla="*/ 388357 w 607427"/>
              <a:gd name="connsiteY11" fmla="*/ 91100 h 420852"/>
              <a:gd name="connsiteX12" fmla="*/ 464814 w 607427"/>
              <a:gd name="connsiteY12" fmla="*/ 184012 h 420852"/>
              <a:gd name="connsiteX13" fmla="*/ 442582 w 607427"/>
              <a:gd name="connsiteY13" fmla="*/ 184012 h 420852"/>
              <a:gd name="connsiteX14" fmla="*/ 430977 w 607427"/>
              <a:gd name="connsiteY14" fmla="*/ 195599 h 420852"/>
              <a:gd name="connsiteX15" fmla="*/ 430977 w 607427"/>
              <a:gd name="connsiteY15" fmla="*/ 285155 h 420852"/>
              <a:gd name="connsiteX16" fmla="*/ 345627 w 607427"/>
              <a:gd name="connsiteY16" fmla="*/ 285155 h 420852"/>
              <a:gd name="connsiteX17" fmla="*/ 345627 w 607427"/>
              <a:gd name="connsiteY17" fmla="*/ 195599 h 420852"/>
              <a:gd name="connsiteX18" fmla="*/ 334131 w 607427"/>
              <a:gd name="connsiteY18" fmla="*/ 184012 h 420852"/>
              <a:gd name="connsiteX19" fmla="*/ 311899 w 607427"/>
              <a:gd name="connsiteY19" fmla="*/ 184012 h 420852"/>
              <a:gd name="connsiteX20" fmla="*/ 388359 w 607427"/>
              <a:gd name="connsiteY20" fmla="*/ 61296 h 420852"/>
              <a:gd name="connsiteX21" fmla="*/ 379357 w 607427"/>
              <a:gd name="connsiteY21" fmla="*/ 65520 h 420852"/>
              <a:gd name="connsiteX22" fmla="*/ 278499 w 607427"/>
              <a:gd name="connsiteY22" fmla="*/ 188220 h 420852"/>
              <a:gd name="connsiteX23" fmla="*/ 276981 w 607427"/>
              <a:gd name="connsiteY23" fmla="*/ 200457 h 420852"/>
              <a:gd name="connsiteX24" fmla="*/ 287392 w 607427"/>
              <a:gd name="connsiteY24" fmla="*/ 207172 h 420852"/>
              <a:gd name="connsiteX25" fmla="*/ 322530 w 607427"/>
              <a:gd name="connsiteY25" fmla="*/ 207172 h 420852"/>
              <a:gd name="connsiteX26" fmla="*/ 322530 w 607427"/>
              <a:gd name="connsiteY26" fmla="*/ 296625 h 420852"/>
              <a:gd name="connsiteX27" fmla="*/ 334134 w 607427"/>
              <a:gd name="connsiteY27" fmla="*/ 308212 h 420852"/>
              <a:gd name="connsiteX28" fmla="*/ 442583 w 607427"/>
              <a:gd name="connsiteY28" fmla="*/ 308212 h 420852"/>
              <a:gd name="connsiteX29" fmla="*/ 454079 w 607427"/>
              <a:gd name="connsiteY29" fmla="*/ 296625 h 420852"/>
              <a:gd name="connsiteX30" fmla="*/ 454079 w 607427"/>
              <a:gd name="connsiteY30" fmla="*/ 207172 h 420852"/>
              <a:gd name="connsiteX31" fmla="*/ 489217 w 607427"/>
              <a:gd name="connsiteY31" fmla="*/ 207172 h 420852"/>
              <a:gd name="connsiteX32" fmla="*/ 489325 w 607427"/>
              <a:gd name="connsiteY32" fmla="*/ 207172 h 420852"/>
              <a:gd name="connsiteX33" fmla="*/ 500821 w 607427"/>
              <a:gd name="connsiteY33" fmla="*/ 195584 h 420852"/>
              <a:gd name="connsiteX34" fmla="*/ 497784 w 607427"/>
              <a:gd name="connsiteY34" fmla="*/ 187678 h 420852"/>
              <a:gd name="connsiteX35" fmla="*/ 397251 w 607427"/>
              <a:gd name="connsiteY35" fmla="*/ 65520 h 420852"/>
              <a:gd name="connsiteX36" fmla="*/ 388359 w 607427"/>
              <a:gd name="connsiteY36" fmla="*/ 61296 h 420852"/>
              <a:gd name="connsiteX37" fmla="*/ 336628 w 607427"/>
              <a:gd name="connsiteY37" fmla="*/ 0 h 420852"/>
              <a:gd name="connsiteX38" fmla="*/ 444752 w 607427"/>
              <a:gd name="connsiteY38" fmla="*/ 77107 h 420852"/>
              <a:gd name="connsiteX39" fmla="*/ 550925 w 607427"/>
              <a:gd name="connsiteY39" fmla="*/ 190927 h 420852"/>
              <a:gd name="connsiteX40" fmla="*/ 548105 w 607427"/>
              <a:gd name="connsiteY40" fmla="*/ 216052 h 420852"/>
              <a:gd name="connsiteX41" fmla="*/ 607427 w 607427"/>
              <a:gd name="connsiteY41" fmla="*/ 316118 h 420852"/>
              <a:gd name="connsiteX42" fmla="*/ 607427 w 607427"/>
              <a:gd name="connsiteY42" fmla="*/ 316876 h 420852"/>
              <a:gd name="connsiteX43" fmla="*/ 537694 w 607427"/>
              <a:gd name="connsiteY43" fmla="*/ 385428 h 420852"/>
              <a:gd name="connsiteX44" fmla="*/ 253555 w 607427"/>
              <a:gd name="connsiteY44" fmla="*/ 385428 h 420852"/>
              <a:gd name="connsiteX45" fmla="*/ 304310 w 607427"/>
              <a:gd name="connsiteY45" fmla="*/ 323699 h 420852"/>
              <a:gd name="connsiteX46" fmla="*/ 305828 w 607427"/>
              <a:gd name="connsiteY46" fmla="*/ 311353 h 420852"/>
              <a:gd name="connsiteX47" fmla="*/ 295417 w 607427"/>
              <a:gd name="connsiteY47" fmla="*/ 304747 h 420852"/>
              <a:gd name="connsiteX48" fmla="*/ 260279 w 607427"/>
              <a:gd name="connsiteY48" fmla="*/ 304747 h 420852"/>
              <a:gd name="connsiteX49" fmla="*/ 260279 w 607427"/>
              <a:gd name="connsiteY49" fmla="*/ 215294 h 420852"/>
              <a:gd name="connsiteX50" fmla="*/ 248675 w 607427"/>
              <a:gd name="connsiteY50" fmla="*/ 203706 h 420852"/>
              <a:gd name="connsiteX51" fmla="*/ 140226 w 607427"/>
              <a:gd name="connsiteY51" fmla="*/ 203706 h 420852"/>
              <a:gd name="connsiteX52" fmla="*/ 128730 w 607427"/>
              <a:gd name="connsiteY52" fmla="*/ 215294 h 420852"/>
              <a:gd name="connsiteX53" fmla="*/ 128730 w 607427"/>
              <a:gd name="connsiteY53" fmla="*/ 304747 h 420852"/>
              <a:gd name="connsiteX54" fmla="*/ 93592 w 607427"/>
              <a:gd name="connsiteY54" fmla="*/ 304747 h 420852"/>
              <a:gd name="connsiteX55" fmla="*/ 83073 w 607427"/>
              <a:gd name="connsiteY55" fmla="*/ 311353 h 420852"/>
              <a:gd name="connsiteX56" fmla="*/ 84591 w 607427"/>
              <a:gd name="connsiteY56" fmla="*/ 323699 h 420852"/>
              <a:gd name="connsiteX57" fmla="*/ 135454 w 607427"/>
              <a:gd name="connsiteY57" fmla="*/ 385428 h 420852"/>
              <a:gd name="connsiteX58" fmla="*/ 72987 w 607427"/>
              <a:gd name="connsiteY58" fmla="*/ 385428 h 420852"/>
              <a:gd name="connsiteX59" fmla="*/ 9652 w 607427"/>
              <a:gd name="connsiteY59" fmla="*/ 344600 h 420852"/>
              <a:gd name="connsiteX60" fmla="*/ 0 w 607427"/>
              <a:gd name="connsiteY60" fmla="*/ 298791 h 420852"/>
              <a:gd name="connsiteX61" fmla="*/ 75047 w 607427"/>
              <a:gd name="connsiteY61" fmla="*/ 191685 h 420852"/>
              <a:gd name="connsiteX62" fmla="*/ 71035 w 607427"/>
              <a:gd name="connsiteY62" fmla="*/ 162012 h 420852"/>
              <a:gd name="connsiteX63" fmla="*/ 178942 w 607427"/>
              <a:gd name="connsiteY63" fmla="*/ 47975 h 420852"/>
              <a:gd name="connsiteX64" fmla="*/ 236204 w 607427"/>
              <a:gd name="connsiteY64" fmla="*/ 59671 h 420852"/>
              <a:gd name="connsiteX65" fmla="*/ 336628 w 607427"/>
              <a:gd name="connsiteY65" fmla="*/ 0 h 42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7427" h="420852">
                <a:moveTo>
                  <a:pt x="151822" y="226797"/>
                </a:moveTo>
                <a:lnTo>
                  <a:pt x="237172" y="226797"/>
                </a:lnTo>
                <a:lnTo>
                  <a:pt x="237172" y="316353"/>
                </a:lnTo>
                <a:cubicBezTo>
                  <a:pt x="237172" y="322742"/>
                  <a:pt x="242269" y="327940"/>
                  <a:pt x="248668" y="327940"/>
                </a:cubicBezTo>
                <a:lnTo>
                  <a:pt x="270900" y="327940"/>
                </a:lnTo>
                <a:lnTo>
                  <a:pt x="223616" y="385441"/>
                </a:lnTo>
                <a:lnTo>
                  <a:pt x="194443" y="420852"/>
                </a:lnTo>
                <a:lnTo>
                  <a:pt x="165378" y="385441"/>
                </a:lnTo>
                <a:lnTo>
                  <a:pt x="117985" y="327940"/>
                </a:lnTo>
                <a:lnTo>
                  <a:pt x="140217" y="327940"/>
                </a:lnTo>
                <a:cubicBezTo>
                  <a:pt x="146616" y="327940"/>
                  <a:pt x="151822" y="322742"/>
                  <a:pt x="151822" y="316353"/>
                </a:cubicBezTo>
                <a:close/>
                <a:moveTo>
                  <a:pt x="388357" y="91100"/>
                </a:moveTo>
                <a:lnTo>
                  <a:pt x="464814" y="184012"/>
                </a:lnTo>
                <a:lnTo>
                  <a:pt x="442582" y="184012"/>
                </a:lnTo>
                <a:cubicBezTo>
                  <a:pt x="436183" y="184012"/>
                  <a:pt x="430977" y="189210"/>
                  <a:pt x="430977" y="195599"/>
                </a:cubicBezTo>
                <a:lnTo>
                  <a:pt x="430977" y="285155"/>
                </a:lnTo>
                <a:lnTo>
                  <a:pt x="345627" y="285155"/>
                </a:lnTo>
                <a:lnTo>
                  <a:pt x="345627" y="195599"/>
                </a:lnTo>
                <a:cubicBezTo>
                  <a:pt x="345627" y="189210"/>
                  <a:pt x="340530" y="184012"/>
                  <a:pt x="334131" y="184012"/>
                </a:cubicBezTo>
                <a:lnTo>
                  <a:pt x="311899" y="184012"/>
                </a:lnTo>
                <a:close/>
                <a:moveTo>
                  <a:pt x="388359" y="61296"/>
                </a:moveTo>
                <a:cubicBezTo>
                  <a:pt x="384888" y="61296"/>
                  <a:pt x="381635" y="62812"/>
                  <a:pt x="379357" y="65520"/>
                </a:cubicBezTo>
                <a:lnTo>
                  <a:pt x="278499" y="188220"/>
                </a:lnTo>
                <a:cubicBezTo>
                  <a:pt x="275571" y="191685"/>
                  <a:pt x="275029" y="196450"/>
                  <a:pt x="276981" y="200457"/>
                </a:cubicBezTo>
                <a:cubicBezTo>
                  <a:pt x="278824" y="204572"/>
                  <a:pt x="282945" y="207172"/>
                  <a:pt x="287392" y="207172"/>
                </a:cubicBezTo>
                <a:lnTo>
                  <a:pt x="322530" y="207172"/>
                </a:lnTo>
                <a:lnTo>
                  <a:pt x="322530" y="296625"/>
                </a:lnTo>
                <a:cubicBezTo>
                  <a:pt x="322530" y="303014"/>
                  <a:pt x="327735" y="308212"/>
                  <a:pt x="334134" y="308212"/>
                </a:cubicBezTo>
                <a:lnTo>
                  <a:pt x="442583" y="308212"/>
                </a:lnTo>
                <a:cubicBezTo>
                  <a:pt x="448982" y="308212"/>
                  <a:pt x="454079" y="303014"/>
                  <a:pt x="454079" y="296625"/>
                </a:cubicBezTo>
                <a:lnTo>
                  <a:pt x="454079" y="207172"/>
                </a:lnTo>
                <a:lnTo>
                  <a:pt x="489217" y="207172"/>
                </a:lnTo>
                <a:lnTo>
                  <a:pt x="489325" y="207172"/>
                </a:lnTo>
                <a:cubicBezTo>
                  <a:pt x="495724" y="207172"/>
                  <a:pt x="500821" y="201973"/>
                  <a:pt x="500821" y="195584"/>
                </a:cubicBezTo>
                <a:cubicBezTo>
                  <a:pt x="500821" y="192552"/>
                  <a:pt x="499628" y="189736"/>
                  <a:pt x="497784" y="187678"/>
                </a:cubicBezTo>
                <a:lnTo>
                  <a:pt x="397251" y="65520"/>
                </a:lnTo>
                <a:cubicBezTo>
                  <a:pt x="395082" y="62812"/>
                  <a:pt x="391829" y="61296"/>
                  <a:pt x="388359" y="61296"/>
                </a:cubicBezTo>
                <a:close/>
                <a:moveTo>
                  <a:pt x="336628" y="0"/>
                </a:moveTo>
                <a:cubicBezTo>
                  <a:pt x="386732" y="0"/>
                  <a:pt x="429353" y="32272"/>
                  <a:pt x="444752" y="77107"/>
                </a:cubicBezTo>
                <a:cubicBezTo>
                  <a:pt x="504074" y="81223"/>
                  <a:pt x="550925" y="130606"/>
                  <a:pt x="550925" y="190927"/>
                </a:cubicBezTo>
                <a:cubicBezTo>
                  <a:pt x="550925" y="199591"/>
                  <a:pt x="549949" y="208038"/>
                  <a:pt x="548105" y="216052"/>
                </a:cubicBezTo>
                <a:cubicBezTo>
                  <a:pt x="583460" y="235545"/>
                  <a:pt x="607427" y="273016"/>
                  <a:pt x="607427" y="316118"/>
                </a:cubicBezTo>
                <a:lnTo>
                  <a:pt x="607427" y="316876"/>
                </a:lnTo>
                <a:cubicBezTo>
                  <a:pt x="607102" y="354888"/>
                  <a:pt x="575760" y="385428"/>
                  <a:pt x="537694" y="385428"/>
                </a:cubicBezTo>
                <a:lnTo>
                  <a:pt x="253555" y="385428"/>
                </a:lnTo>
                <a:lnTo>
                  <a:pt x="304310" y="323699"/>
                </a:lnTo>
                <a:cubicBezTo>
                  <a:pt x="307130" y="320233"/>
                  <a:pt x="307780" y="315468"/>
                  <a:pt x="305828" y="311353"/>
                </a:cubicBezTo>
                <a:cubicBezTo>
                  <a:pt x="303985" y="307346"/>
                  <a:pt x="299864" y="304747"/>
                  <a:pt x="295417" y="304747"/>
                </a:cubicBezTo>
                <a:lnTo>
                  <a:pt x="260279" y="304747"/>
                </a:lnTo>
                <a:lnTo>
                  <a:pt x="260279" y="215294"/>
                </a:lnTo>
                <a:cubicBezTo>
                  <a:pt x="260279" y="208904"/>
                  <a:pt x="255074" y="203706"/>
                  <a:pt x="248675" y="203706"/>
                </a:cubicBezTo>
                <a:lnTo>
                  <a:pt x="140226" y="203706"/>
                </a:lnTo>
                <a:cubicBezTo>
                  <a:pt x="133827" y="203706"/>
                  <a:pt x="128730" y="208904"/>
                  <a:pt x="128730" y="215294"/>
                </a:cubicBezTo>
                <a:lnTo>
                  <a:pt x="128730" y="304747"/>
                </a:lnTo>
                <a:lnTo>
                  <a:pt x="93592" y="304747"/>
                </a:lnTo>
                <a:cubicBezTo>
                  <a:pt x="89037" y="304747"/>
                  <a:pt x="85025" y="307346"/>
                  <a:pt x="83073" y="311353"/>
                </a:cubicBezTo>
                <a:cubicBezTo>
                  <a:pt x="81120" y="315468"/>
                  <a:pt x="81771" y="320233"/>
                  <a:pt x="84591" y="323699"/>
                </a:cubicBezTo>
                <a:lnTo>
                  <a:pt x="135454" y="385428"/>
                </a:lnTo>
                <a:lnTo>
                  <a:pt x="72987" y="385428"/>
                </a:lnTo>
                <a:cubicBezTo>
                  <a:pt x="45657" y="385428"/>
                  <a:pt x="20605" y="369617"/>
                  <a:pt x="9652" y="344600"/>
                </a:cubicBezTo>
                <a:cubicBezTo>
                  <a:pt x="3470" y="330630"/>
                  <a:pt x="0" y="315143"/>
                  <a:pt x="0" y="298791"/>
                </a:cubicBezTo>
                <a:cubicBezTo>
                  <a:pt x="0" y="249624"/>
                  <a:pt x="31234" y="207605"/>
                  <a:pt x="75047" y="191685"/>
                </a:cubicBezTo>
                <a:cubicBezTo>
                  <a:pt x="72444" y="182155"/>
                  <a:pt x="71035" y="172300"/>
                  <a:pt x="71035" y="162012"/>
                </a:cubicBezTo>
                <a:cubicBezTo>
                  <a:pt x="71035" y="101041"/>
                  <a:pt x="117993" y="51224"/>
                  <a:pt x="178942" y="47975"/>
                </a:cubicBezTo>
                <a:cubicBezTo>
                  <a:pt x="199548" y="46784"/>
                  <a:pt x="219068" y="51224"/>
                  <a:pt x="236204" y="59671"/>
                </a:cubicBezTo>
                <a:cubicBezTo>
                  <a:pt x="255616" y="24150"/>
                  <a:pt x="293248" y="0"/>
                  <a:pt x="336628" y="0"/>
                </a:cubicBezTo>
                <a:close/>
              </a:path>
            </a:pathLst>
          </a:custGeom>
          <a:solidFill>
            <a:srgbClr val="264C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lt1"/>
              </a:solidFill>
              <a:cs typeface="+mn-ea"/>
              <a:sym typeface="+mn-lt"/>
            </a:endParaRPr>
          </a:p>
        </p:txBody>
      </p:sp>
      <p:sp>
        <p:nvSpPr>
          <p:cNvPr id="21" name="Synergistically utilize technically sound portals with frictionless chains. Dramatically customize…"/>
          <p:cNvSpPr txBox="1"/>
          <p:nvPr/>
        </p:nvSpPr>
        <p:spPr>
          <a:xfrm>
            <a:off x="1835077" y="1460655"/>
            <a:ext cx="10165947" cy="244362"/>
          </a:xfrm>
          <a:prstGeom prst="rect">
            <a:avLst/>
          </a:prstGeom>
          <a:ln w="12700">
            <a:miter lim="400000"/>
          </a:ln>
        </p:spPr>
        <p:txBody>
          <a:bodyPr wrap="square" lIns="0" tIns="0" rIns="0" bIns="0" anchor="ctr">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已填报了志愿的考生在规定的时间内按照报考学校提供的缴费方式和要求缴纳相关考试费用。</a:t>
            </a:r>
            <a:endPar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a:blip r:embed="rId2"/>
          <a:stretch>
            <a:fillRect/>
          </a:stretch>
        </p:blipFill>
        <p:spPr>
          <a:xfrm>
            <a:off x="6234651" y="2194505"/>
            <a:ext cx="5111531" cy="2315721"/>
          </a:xfrm>
          <a:prstGeom prst="rect">
            <a:avLst/>
          </a:prstGeom>
        </p:spPr>
      </p:pic>
      <p:pic>
        <p:nvPicPr>
          <p:cNvPr id="6" name="图片 5"/>
          <p:cNvPicPr>
            <a:picLocks noChangeAspect="1"/>
          </p:cNvPicPr>
          <p:nvPr/>
        </p:nvPicPr>
        <p:blipFill>
          <a:blip r:embed="rId3"/>
          <a:stretch>
            <a:fillRect/>
          </a:stretch>
        </p:blipFill>
        <p:spPr>
          <a:xfrm>
            <a:off x="1806958" y="2194505"/>
            <a:ext cx="4260468" cy="23121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p:transition>
    </mc:Choice>
    <mc:Fallback>
      <p:transition spd="slow">
        <p:push/>
      </p:transition>
    </mc:Fallback>
  </mc:AlternateContent>
  <p:timing>
    <p:tnLst>
      <p:par>
        <p:cTn id="1" dur="indefinite" restart="never" nodeType="tmRoot"/>
      </p:par>
    </p:tnLst>
    <p:bldLst>
      <p:bldP spid="21" grpId="0" animBg="1"/>
    </p:bld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ISPRING_PRESENTATION_TITLE" val="PowerPoint 演示文稿"/>
  <p:tag name="commondata" val="eyJoZGlkIjoiNWVmNTM2YTc0MWYyYjA2MGU5YWFmODRmN2Y0MzNjOWUifQ=="/>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4unmjt3y">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Simple Light">
      <a:dk1>
        <a:srgbClr val="000000"/>
      </a:dk1>
      <a:lt1>
        <a:srgbClr val="FFFFFF"/>
      </a:lt1>
      <a:dk2>
        <a:srgbClr val="929292"/>
      </a:dk2>
      <a:lt2>
        <a:srgbClr val="E0E0E0"/>
      </a:lt2>
      <a:accent1>
        <a:srgbClr val="A0B5C2"/>
      </a:accent1>
      <a:accent2>
        <a:srgbClr val="E56262"/>
      </a:accent2>
      <a:accent3>
        <a:srgbClr val="AC3D3D"/>
      </a:accent3>
      <a:accent4>
        <a:srgbClr val="AC638D"/>
      </a:accent4>
      <a:accent5>
        <a:srgbClr val="815B70"/>
      </a:accent5>
      <a:accent6>
        <a:srgbClr val="455375"/>
      </a:accent6>
      <a:hlink>
        <a:srgbClr val="000000"/>
      </a:hlink>
      <a:folHlink>
        <a:srgbClr val="0097A7"/>
      </a:folHlink>
    </a:clrScheme>
    <a:fontScheme name="4unmjt3y">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1649</Words>
  <Application>WPS 演示</Application>
  <PresentationFormat>宽屏</PresentationFormat>
  <Paragraphs>107</Paragraphs>
  <Slides>8</Slides>
  <Notes>2</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8</vt:i4>
      </vt:variant>
    </vt:vector>
  </HeadingPairs>
  <TitlesOfParts>
    <vt:vector size="25" baseType="lpstr">
      <vt:lpstr>Arial</vt:lpstr>
      <vt:lpstr>宋体</vt:lpstr>
      <vt:lpstr>Wingdings</vt:lpstr>
      <vt:lpstr>Fira Sans Extra Condensed</vt:lpstr>
      <vt:lpstr>Segoe Print</vt:lpstr>
      <vt:lpstr>Fira Sans Extra Condensed Medium</vt:lpstr>
      <vt:lpstr>Roboto</vt:lpstr>
      <vt:lpstr>Times New Roman</vt:lpstr>
      <vt:lpstr>Arial</vt:lpstr>
      <vt:lpstr>Roboto Bold</vt:lpstr>
      <vt:lpstr>微软雅黑</vt:lpstr>
      <vt:lpstr>Arial Unicode MS</vt:lpstr>
      <vt:lpstr>等线</vt:lpstr>
      <vt:lpstr>Calibri</vt:lpstr>
      <vt:lpstr>第一PPT，www.1ppt.com</vt:lpstr>
      <vt:lpstr>第一PPT，www.1ppt.com </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扁平化</dc:title>
  <dc:creator>第一PPT</dc:creator>
  <cp:keywords>www.1ppt.com</cp:keywords>
  <dc:description>www.1ppt.com</dc:description>
  <cp:lastModifiedBy>鹏</cp:lastModifiedBy>
  <cp:revision>347</cp:revision>
  <dcterms:created xsi:type="dcterms:W3CDTF">2019-03-29T12:25:00Z</dcterms:created>
  <dcterms:modified xsi:type="dcterms:W3CDTF">2023-12-26T03:49:27Z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0201043B35FF4DA5B330A9EF7DA8EAB3_12</vt:lpwstr>
  </property>
  <property fmtid="{D5CDD505-2E9C-101B-9397-08002B2CF9AE}" pid="3" name="KSOProductBuildVer">
    <vt:lpwstr>2052-12.1.0.16120</vt:lpwstr>
  </property>
</Properties>
</file>